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29" r:id="rId1"/>
    <p:sldMasterId id="2147493142" r:id="rId2"/>
    <p:sldMasterId id="2147490251" r:id="rId3"/>
    <p:sldMasterId id="2147490239" r:id="rId4"/>
    <p:sldMasterId id="2147485784" r:id="rId5"/>
  </p:sldMasterIdLst>
  <p:notesMasterIdLst>
    <p:notesMasterId r:id="rId44"/>
  </p:notesMasterIdLst>
  <p:handoutMasterIdLst>
    <p:handoutMasterId r:id="rId45"/>
  </p:handoutMasterIdLst>
  <p:sldIdLst>
    <p:sldId id="1094" r:id="rId6"/>
    <p:sldId id="1659" r:id="rId7"/>
    <p:sldId id="1658" r:id="rId8"/>
    <p:sldId id="1649" r:id="rId9"/>
    <p:sldId id="1097" r:id="rId10"/>
    <p:sldId id="1650" r:id="rId11"/>
    <p:sldId id="1651" r:id="rId12"/>
    <p:sldId id="1652" r:id="rId13"/>
    <p:sldId id="1653" r:id="rId14"/>
    <p:sldId id="1036" r:id="rId15"/>
    <p:sldId id="1642" r:id="rId16"/>
    <p:sldId id="1643" r:id="rId17"/>
    <p:sldId id="1641" r:id="rId18"/>
    <p:sldId id="1096" r:id="rId19"/>
    <p:sldId id="1098" r:id="rId20"/>
    <p:sldId id="1656" r:id="rId21"/>
    <p:sldId id="1657" r:id="rId22"/>
    <p:sldId id="1647" r:id="rId23"/>
    <p:sldId id="1645" r:id="rId24"/>
    <p:sldId id="1095" r:id="rId25"/>
    <p:sldId id="1636" r:id="rId26"/>
    <p:sldId id="1655" r:id="rId27"/>
    <p:sldId id="270" r:id="rId28"/>
    <p:sldId id="1635" r:id="rId29"/>
    <p:sldId id="1646" r:id="rId30"/>
    <p:sldId id="1644" r:id="rId31"/>
    <p:sldId id="908" r:id="rId32"/>
    <p:sldId id="1046" r:id="rId33"/>
    <p:sldId id="1637" r:id="rId34"/>
    <p:sldId id="1081" r:id="rId35"/>
    <p:sldId id="1093" r:id="rId36"/>
    <p:sldId id="257" r:id="rId37"/>
    <p:sldId id="284" r:id="rId38"/>
    <p:sldId id="1654" r:id="rId39"/>
    <p:sldId id="256" r:id="rId40"/>
    <p:sldId id="1083" r:id="rId41"/>
    <p:sldId id="1099" r:id="rId42"/>
    <p:sldId id="1088" r:id="rId43"/>
  </p:sldIdLst>
  <p:sldSz cx="9144000" cy="6858000" type="screen4x3"/>
  <p:notesSz cx="7102475" cy="10234613"/>
  <p:custShowLst>
    <p:custShow name="Zielgruppenpräsentation DGSM" id="0">
      <p:sldLst/>
    </p:custShow>
  </p:custShow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no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  <a:srgbClr val="000066"/>
    <a:srgbClr val="234DA0"/>
    <a:srgbClr val="2D41FD"/>
    <a:srgbClr val="63D2A7"/>
    <a:srgbClr val="37FB5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9" autoAdjust="0"/>
    <p:restoredTop sz="94316" autoAdjust="0"/>
  </p:normalViewPr>
  <p:slideViewPr>
    <p:cSldViewPr>
      <p:cViewPr varScale="1">
        <p:scale>
          <a:sx n="108" d="100"/>
          <a:sy n="108" d="100"/>
        </p:scale>
        <p:origin x="1836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9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984" y="102"/>
      </p:cViewPr>
      <p:guideLst>
        <p:guide orient="horz" pos="3223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commentAuthors" Target="comment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681BA60-1F0B-450B-BFA1-DE78A1BA73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F7DBA5E-2CA0-40C8-AED7-BB31651C91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6575" cy="511175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36A512C-4E30-4D25-BA9F-6222DB6D7895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8A94EB-1F40-4128-A037-A1A5CC0BB4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E1128C5-3C90-4891-9318-0BC02B3D43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6575" cy="511175"/>
          </a:xfrm>
          <a:prstGeom prst="rect">
            <a:avLst/>
          </a:prstGeom>
        </p:spPr>
        <p:txBody>
          <a:bodyPr vert="horz" wrap="square" lIns="91458" tIns="45729" rIns="91458" bIns="4572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08A8652-8BEB-47EC-BB6F-0C0A24A3F96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296B8FEC-ED61-451F-BAF9-F1F55C01CFD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9052" tIns="49526" rIns="99052" bIns="49526" numCol="1" anchor="t" anchorCtr="0" compatLnSpc="1">
            <a:prstTxWarp prst="textNoShape">
              <a:avLst/>
            </a:prstTxWarp>
          </a:bodyPr>
          <a:lstStyle>
            <a:lvl1pPr defTabSz="990794" eaLnBrk="1" hangingPunct="1">
              <a:defRPr sz="1300"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6855E15E-CADE-40E7-AECA-72EFB3355D5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5900" y="0"/>
            <a:ext cx="3076575" cy="511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9052" tIns="49526" rIns="99052" bIns="49526" numCol="1" anchor="t" anchorCtr="0" compatLnSpc="1">
            <a:prstTxWarp prst="textNoShape">
              <a:avLst/>
            </a:prstTxWarp>
          </a:bodyPr>
          <a:lstStyle>
            <a:lvl1pPr algn="r" defTabSz="990794" eaLnBrk="1" hangingPunct="1">
              <a:defRPr sz="1300"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5716" name="Rectangle 4">
            <a:extLst>
              <a:ext uri="{FF2B5EF4-FFF2-40B4-BE49-F238E27FC236}">
                <a16:creationId xmlns:a16="http://schemas.microsoft.com/office/drawing/2014/main" id="{76057315-7F29-456F-9527-B22AA547899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  <a:effectLst/>
        </p:spPr>
        <p:txBody>
          <a:bodyPr vert="horz" wrap="square" lIns="94330" tIns="47165" rIns="94330" bIns="47165" anchor="ctr" compatLnSpc="1"/>
          <a:lstStyle/>
          <a:p>
            <a:pPr lvl="0"/>
            <a:endParaRPr lang="de-DE" noProof="0"/>
          </a:p>
        </p:txBody>
      </p:sp>
      <p:sp>
        <p:nvSpPr>
          <p:cNvPr id="115717" name="Rectangle 5">
            <a:extLst>
              <a:ext uri="{FF2B5EF4-FFF2-40B4-BE49-F238E27FC236}">
                <a16:creationId xmlns:a16="http://schemas.microsoft.com/office/drawing/2014/main" id="{FCD3DA9F-4969-48E6-B90C-0BBE3D6A421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2513"/>
            <a:ext cx="5210175" cy="4603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9052" tIns="49526" rIns="99052" bIns="495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15719" name="Rectangle 7">
            <a:extLst>
              <a:ext uri="{FF2B5EF4-FFF2-40B4-BE49-F238E27FC236}">
                <a16:creationId xmlns:a16="http://schemas.microsoft.com/office/drawing/2014/main" id="{6278ED49-9F4B-4770-A9F2-5715468B92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900" y="9723438"/>
            <a:ext cx="3076575" cy="511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9052" tIns="49526" rIns="99052" bIns="49526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E873350-DCA5-4BDF-B56D-F03F3511616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873350-DCA5-4BDF-B56D-F03F3511616E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18968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873350-DCA5-4BDF-B56D-F03F3511616E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84356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873350-DCA5-4BDF-B56D-F03F3511616E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99453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05DB0304-440D-4F59-90CF-48C94D75FF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026E010-EC0D-4EF3-AFED-8B0A47289D3E}" type="slidenum">
              <a:rPr lang="en-GB" altLang="de-DE" smtClean="0">
                <a:latin typeface="Calibri" panose="020F0502020204030204" pitchFamily="34" charset="0"/>
              </a:rPr>
              <a:pPr/>
              <a:t>10</a:t>
            </a:fld>
            <a:endParaRPr lang="en-GB" altLang="de-DE">
              <a:latin typeface="Calibri" panose="020F0502020204030204" pitchFamily="34" charset="0"/>
            </a:endParaRPr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id="{7DF89362-4F70-4DFE-9397-B41C2D58B4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1A80642A-534C-4CFF-8560-A40D22557B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8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86642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873350-DCA5-4BDF-B56D-F03F3511616E}" type="slidenum">
              <a:rPr lang="de-DE" altLang="de-DE" smtClean="0"/>
              <a:pPr>
                <a:defRPr/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54759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64AD17-5F12-3140-80A5-B2D2B5078DC1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441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AB681-4CCA-4B33-B5EE-38B1B86B5E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265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E4E00-510D-4E78-A37D-03EC93769EAC}" type="slidenum">
              <a:rPr lang="en-AU" smtClean="0"/>
              <a:pPr/>
              <a:t>37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7170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05DB0304-440D-4F59-90CF-48C94D75FF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026E010-EC0D-4EF3-AFED-8B0A47289D3E}" type="slidenum">
              <a:rPr lang="en-GB" altLang="de-DE" smtClean="0">
                <a:latin typeface="Calibri" panose="020F0502020204030204" pitchFamily="34" charset="0"/>
              </a:rPr>
              <a:pPr/>
              <a:t>38</a:t>
            </a:fld>
            <a:endParaRPr lang="en-GB" altLang="de-DE">
              <a:latin typeface="Calibri" panose="020F0502020204030204" pitchFamily="34" charset="0"/>
            </a:endParaRPr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id="{7DF89362-4F70-4DFE-9397-B41C2D58B4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1A80642A-534C-4CFF-8560-A40D22557B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3250" cy="4608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43424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B4AC88C-FC56-45AA-BA7E-8FC7A92D0E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3713" y="361950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6995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31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35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9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00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4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2428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2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53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3C68D2-A0C8-432E-A3CB-6B5299644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1703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23BEB0-CC06-4389-A6C5-B549ED39B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5430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A3D9BD-B2F6-4ABD-9922-C3580B5D3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0150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90D44E-FE9B-4344-BEDF-F3DD44EC9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859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24D4B919-4497-4FBA-B5C9-47239C6D0D7E}"/>
              </a:ext>
            </a:extLst>
          </p:cNvPr>
          <p:cNvSpPr txBox="1">
            <a:spLocks/>
          </p:cNvSpPr>
          <p:nvPr userDrawn="1"/>
        </p:nvSpPr>
        <p:spPr>
          <a:xfrm>
            <a:off x="0" y="6594475"/>
            <a:ext cx="681038" cy="263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78000" tIns="0" rIns="0" bIns="0" anchor="ctr"/>
          <a:lstStyle>
            <a:lvl1pPr defTabSz="642938">
              <a:tabLst>
                <a:tab pos="174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42938">
              <a:tabLst>
                <a:tab pos="174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42938">
              <a:tabLst>
                <a:tab pos="174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42938">
              <a:tabLst>
                <a:tab pos="174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42938">
              <a:tabLst>
                <a:tab pos="174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6F4FFAFE-A628-4448-AA73-99BE161168B7}" type="slidenum">
              <a:rPr lang="de-DE" altLang="de-DE" sz="800" smtClean="0">
                <a:solidFill>
                  <a:schemeClr val="bg1"/>
                </a:solidFill>
              </a:rPr>
              <a:pPr>
                <a:defRPr/>
              </a:pPr>
              <a:t>‹Nr.›</a:t>
            </a:fld>
            <a:endParaRPr lang="de-DE" altLang="de-DE" sz="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10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867278"/>
            <a:ext cx="9144000" cy="57262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931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473669"/>
            <a:ext cx="8377238" cy="4602163"/>
          </a:xfrm>
        </p:spPr>
        <p:txBody>
          <a:bodyPr/>
          <a:lstStyle>
            <a:lvl1pPr marL="228600" indent="-228600">
              <a:lnSpc>
                <a:spcPct val="95000"/>
              </a:lnSpc>
              <a:spcBef>
                <a:spcPts val="1200"/>
              </a:spcBef>
              <a:buClr>
                <a:srgbClr val="003C7E"/>
              </a:buClr>
              <a:buFont typeface="Wingdings" panose="05000000000000000000" pitchFamily="2" charset="2"/>
              <a:buChar char="§"/>
              <a:defRPr/>
            </a:lvl1pPr>
            <a:lvl2pPr marL="742950" indent="-285750">
              <a:lnSpc>
                <a:spcPct val="95000"/>
              </a:lnSpc>
              <a:spcBef>
                <a:spcPts val="600"/>
              </a:spcBef>
              <a:buClr>
                <a:srgbClr val="003C7E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3C7E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lnSpc>
                <a:spcPct val="95000"/>
              </a:lnSpc>
              <a:spcBef>
                <a:spcPts val="600"/>
              </a:spcBef>
              <a:buClr>
                <a:srgbClr val="003C7E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003C7E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1" y="186659"/>
            <a:ext cx="8377238" cy="9903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653721" y="41796"/>
            <a:ext cx="428847" cy="277185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EAB795F0-0A0B-4300-866F-A445E433057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6406618-DB8A-B426-8CA9-1FC09E584752}"/>
              </a:ext>
            </a:extLst>
          </p:cNvPr>
          <p:cNvSpPr/>
          <p:nvPr userDrawn="1"/>
        </p:nvSpPr>
        <p:spPr>
          <a:xfrm>
            <a:off x="266330" y="6116714"/>
            <a:ext cx="994299" cy="510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pic>
        <p:nvPicPr>
          <p:cNvPr id="8" name="Grafik 7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4EE27F04-EFED-CB12-DA82-DEC29699EF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9" y="6205821"/>
            <a:ext cx="963020" cy="38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0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10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E2CCC-0BBD-4219-4FFE-F794E55DB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68123D-EA08-5EF2-922B-512C25BE0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A49827-D09B-974E-22EC-6B0C3000B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DD6-D8DB-40D2-B8DF-CF134C1327DE}" type="datetimeFigureOut">
              <a:rPr lang="de-DE" smtClean="0"/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FEA23A-DFF1-FDD6-01BF-D3D1B4655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9A4DB3-FF6B-54DC-E3E9-8291739A5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D620-7011-427C-91D0-FA5615AF49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2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0E989606-3C9D-E44E-8343-8853B393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5992" y="6401253"/>
            <a:ext cx="272507" cy="241300"/>
          </a:xfrm>
        </p:spPr>
        <p:txBody>
          <a:bodyPr/>
          <a:lstStyle/>
          <a:p>
            <a:fld id="{DF2CA987-E86B-4C06-912F-BC68CE814A98}" type="slidenum">
              <a:rPr lang="en-GB" smtClean="0"/>
              <a:t>‹Nr.›</a:t>
            </a:fld>
            <a:endParaRPr lang="en-GB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CC700A3-7CFA-2B48-89E4-EBE003B65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600"/>
            <a:ext cx="9144000" cy="102762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0AD13C-8530-4840-BC36-D36425B0C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1" y="215448"/>
            <a:ext cx="7457079" cy="441779"/>
          </a:xfrm>
        </p:spPr>
        <p:txBody>
          <a:bodyPr anchor="ctr" anchorCtr="0">
            <a:normAutofit/>
          </a:bodyPr>
          <a:lstStyle>
            <a:lvl1pPr>
              <a:defRPr sz="165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97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AEFC4D-32F0-9444-A45B-13E0C891AD7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A746FE98-34C4-F34D-B5EC-9071A6BD91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43745" y="-21128"/>
            <a:ext cx="5790767" cy="6238541"/>
          </a:xfrm>
          <a:custGeom>
            <a:avLst/>
            <a:gdLst>
              <a:gd name="connsiteX0" fmla="*/ 429097 w 6767513"/>
              <a:gd name="connsiteY0" fmla="*/ 0 h 7312515"/>
              <a:gd name="connsiteX1" fmla="*/ 6767513 w 6767513"/>
              <a:gd name="connsiteY1" fmla="*/ 0 h 7312515"/>
              <a:gd name="connsiteX2" fmla="*/ 6767513 w 6767513"/>
              <a:gd name="connsiteY2" fmla="*/ 7312515 h 7312515"/>
              <a:gd name="connsiteX3" fmla="*/ 2634858 w 6767513"/>
              <a:gd name="connsiteY3" fmla="*/ 7312515 h 7312515"/>
              <a:gd name="connsiteX4" fmla="*/ 2444316 w 6767513"/>
              <a:gd name="connsiteY4" fmla="*/ 7175959 h 7312515"/>
              <a:gd name="connsiteX5" fmla="*/ 0 w 6767513"/>
              <a:gd name="connsiteY5" fmla="*/ 2261607 h 7312515"/>
              <a:gd name="connsiteX6" fmla="*/ 369247 w 6767513"/>
              <a:gd name="connsiteY6" fmla="*/ 152978 h 7312515"/>
              <a:gd name="connsiteX0" fmla="*/ 1782600 w 6767513"/>
              <a:gd name="connsiteY0" fmla="*/ 0 h 7330571"/>
              <a:gd name="connsiteX1" fmla="*/ 6767513 w 6767513"/>
              <a:gd name="connsiteY1" fmla="*/ 18056 h 7330571"/>
              <a:gd name="connsiteX2" fmla="*/ 6767513 w 6767513"/>
              <a:gd name="connsiteY2" fmla="*/ 7330571 h 7330571"/>
              <a:gd name="connsiteX3" fmla="*/ 2634858 w 6767513"/>
              <a:gd name="connsiteY3" fmla="*/ 7330571 h 7330571"/>
              <a:gd name="connsiteX4" fmla="*/ 2444316 w 6767513"/>
              <a:gd name="connsiteY4" fmla="*/ 7194015 h 7330571"/>
              <a:gd name="connsiteX5" fmla="*/ 0 w 6767513"/>
              <a:gd name="connsiteY5" fmla="*/ 2279663 h 7330571"/>
              <a:gd name="connsiteX6" fmla="*/ 369247 w 6767513"/>
              <a:gd name="connsiteY6" fmla="*/ 171034 h 7330571"/>
              <a:gd name="connsiteX7" fmla="*/ 1782600 w 6767513"/>
              <a:gd name="connsiteY7" fmla="*/ 0 h 7330571"/>
              <a:gd name="connsiteX0" fmla="*/ 3512076 w 8496989"/>
              <a:gd name="connsiteY0" fmla="*/ 0 h 7330571"/>
              <a:gd name="connsiteX1" fmla="*/ 8496989 w 8496989"/>
              <a:gd name="connsiteY1" fmla="*/ 18056 h 7330571"/>
              <a:gd name="connsiteX2" fmla="*/ 8496989 w 8496989"/>
              <a:gd name="connsiteY2" fmla="*/ 7330571 h 7330571"/>
              <a:gd name="connsiteX3" fmla="*/ 4364334 w 8496989"/>
              <a:gd name="connsiteY3" fmla="*/ 7330571 h 7330571"/>
              <a:gd name="connsiteX4" fmla="*/ 4173792 w 8496989"/>
              <a:gd name="connsiteY4" fmla="*/ 7194015 h 7330571"/>
              <a:gd name="connsiteX5" fmla="*/ 0 w 8496989"/>
              <a:gd name="connsiteY5" fmla="*/ 4301890 h 7330571"/>
              <a:gd name="connsiteX6" fmla="*/ 2098723 w 8496989"/>
              <a:gd name="connsiteY6" fmla="*/ 171034 h 7330571"/>
              <a:gd name="connsiteX7" fmla="*/ 3512076 w 8496989"/>
              <a:gd name="connsiteY7" fmla="*/ 0 h 7330571"/>
              <a:gd name="connsiteX0" fmla="*/ 3512076 w 8515787"/>
              <a:gd name="connsiteY0" fmla="*/ 0 h 7330571"/>
              <a:gd name="connsiteX1" fmla="*/ 8496989 w 8515787"/>
              <a:gd name="connsiteY1" fmla="*/ 18056 h 7330571"/>
              <a:gd name="connsiteX2" fmla="*/ 8515787 w 8515787"/>
              <a:gd name="connsiteY2" fmla="*/ 6481958 h 7330571"/>
              <a:gd name="connsiteX3" fmla="*/ 4364334 w 8515787"/>
              <a:gd name="connsiteY3" fmla="*/ 7330571 h 7330571"/>
              <a:gd name="connsiteX4" fmla="*/ 4173792 w 8515787"/>
              <a:gd name="connsiteY4" fmla="*/ 7194015 h 7330571"/>
              <a:gd name="connsiteX5" fmla="*/ 0 w 8515787"/>
              <a:gd name="connsiteY5" fmla="*/ 4301890 h 7330571"/>
              <a:gd name="connsiteX6" fmla="*/ 2098723 w 8515787"/>
              <a:gd name="connsiteY6" fmla="*/ 171034 h 7330571"/>
              <a:gd name="connsiteX7" fmla="*/ 3512076 w 8515787"/>
              <a:gd name="connsiteY7" fmla="*/ 0 h 7330571"/>
              <a:gd name="connsiteX0" fmla="*/ 3512076 w 8515787"/>
              <a:gd name="connsiteY0" fmla="*/ 0 h 7194015"/>
              <a:gd name="connsiteX1" fmla="*/ 8496989 w 8515787"/>
              <a:gd name="connsiteY1" fmla="*/ 18056 h 7194015"/>
              <a:gd name="connsiteX2" fmla="*/ 8515787 w 8515787"/>
              <a:gd name="connsiteY2" fmla="*/ 6481958 h 7194015"/>
              <a:gd name="connsiteX3" fmla="*/ 6676567 w 8515787"/>
              <a:gd name="connsiteY3" fmla="*/ 6644458 h 7194015"/>
              <a:gd name="connsiteX4" fmla="*/ 4173792 w 8515787"/>
              <a:gd name="connsiteY4" fmla="*/ 7194015 h 7194015"/>
              <a:gd name="connsiteX5" fmla="*/ 0 w 8515787"/>
              <a:gd name="connsiteY5" fmla="*/ 4301890 h 7194015"/>
              <a:gd name="connsiteX6" fmla="*/ 2098723 w 8515787"/>
              <a:gd name="connsiteY6" fmla="*/ 171034 h 7194015"/>
              <a:gd name="connsiteX7" fmla="*/ 3512076 w 8515787"/>
              <a:gd name="connsiteY7" fmla="*/ 0 h 7194015"/>
              <a:gd name="connsiteX0" fmla="*/ 3512076 w 8515787"/>
              <a:gd name="connsiteY0" fmla="*/ 0 h 6670403"/>
              <a:gd name="connsiteX1" fmla="*/ 8496989 w 8515787"/>
              <a:gd name="connsiteY1" fmla="*/ 18056 h 6670403"/>
              <a:gd name="connsiteX2" fmla="*/ 8515787 w 8515787"/>
              <a:gd name="connsiteY2" fmla="*/ 6481958 h 6670403"/>
              <a:gd name="connsiteX3" fmla="*/ 6676567 w 8515787"/>
              <a:gd name="connsiteY3" fmla="*/ 6644458 h 6670403"/>
              <a:gd name="connsiteX4" fmla="*/ 4061000 w 8515787"/>
              <a:gd name="connsiteY4" fmla="*/ 6670403 h 6670403"/>
              <a:gd name="connsiteX5" fmla="*/ 0 w 8515787"/>
              <a:gd name="connsiteY5" fmla="*/ 4301890 h 6670403"/>
              <a:gd name="connsiteX6" fmla="*/ 2098723 w 8515787"/>
              <a:gd name="connsiteY6" fmla="*/ 171034 h 6670403"/>
              <a:gd name="connsiteX7" fmla="*/ 3512076 w 8515787"/>
              <a:gd name="connsiteY7" fmla="*/ 0 h 6670403"/>
              <a:gd name="connsiteX0" fmla="*/ 3512076 w 8515787"/>
              <a:gd name="connsiteY0" fmla="*/ 0 h 6670403"/>
              <a:gd name="connsiteX1" fmla="*/ 8496989 w 8515787"/>
              <a:gd name="connsiteY1" fmla="*/ 18056 h 6670403"/>
              <a:gd name="connsiteX2" fmla="*/ 8515787 w 8515787"/>
              <a:gd name="connsiteY2" fmla="*/ 6481958 h 6670403"/>
              <a:gd name="connsiteX3" fmla="*/ 6676567 w 8515787"/>
              <a:gd name="connsiteY3" fmla="*/ 6644458 h 6670403"/>
              <a:gd name="connsiteX4" fmla="*/ 4061000 w 8515787"/>
              <a:gd name="connsiteY4" fmla="*/ 6670403 h 6670403"/>
              <a:gd name="connsiteX5" fmla="*/ 0 w 8515787"/>
              <a:gd name="connsiteY5" fmla="*/ 4301890 h 6670403"/>
              <a:gd name="connsiteX6" fmla="*/ 1703952 w 8515787"/>
              <a:gd name="connsiteY6" fmla="*/ 1254369 h 6670403"/>
              <a:gd name="connsiteX7" fmla="*/ 3512076 w 8515787"/>
              <a:gd name="connsiteY7" fmla="*/ 0 h 6670403"/>
              <a:gd name="connsiteX0" fmla="*/ 3512076 w 8515787"/>
              <a:gd name="connsiteY0" fmla="*/ 0 h 6670403"/>
              <a:gd name="connsiteX1" fmla="*/ 8496989 w 8515787"/>
              <a:gd name="connsiteY1" fmla="*/ 18056 h 6670403"/>
              <a:gd name="connsiteX2" fmla="*/ 8515787 w 8515787"/>
              <a:gd name="connsiteY2" fmla="*/ 6481958 h 6670403"/>
              <a:gd name="connsiteX3" fmla="*/ 6676567 w 8515787"/>
              <a:gd name="connsiteY3" fmla="*/ 6644458 h 6670403"/>
              <a:gd name="connsiteX4" fmla="*/ 4061000 w 8515787"/>
              <a:gd name="connsiteY4" fmla="*/ 6670403 h 6670403"/>
              <a:gd name="connsiteX5" fmla="*/ 0 w 8515787"/>
              <a:gd name="connsiteY5" fmla="*/ 4301890 h 6670403"/>
              <a:gd name="connsiteX6" fmla="*/ 1703952 w 8515787"/>
              <a:gd name="connsiteY6" fmla="*/ 1254369 h 6670403"/>
              <a:gd name="connsiteX7" fmla="*/ 3512076 w 8515787"/>
              <a:gd name="connsiteY7" fmla="*/ 0 h 6670403"/>
              <a:gd name="connsiteX0" fmla="*/ 3519295 w 8523006"/>
              <a:gd name="connsiteY0" fmla="*/ 0 h 6670403"/>
              <a:gd name="connsiteX1" fmla="*/ 8504208 w 8523006"/>
              <a:gd name="connsiteY1" fmla="*/ 18056 h 6670403"/>
              <a:gd name="connsiteX2" fmla="*/ 8523006 w 8523006"/>
              <a:gd name="connsiteY2" fmla="*/ 6481958 h 6670403"/>
              <a:gd name="connsiteX3" fmla="*/ 6683786 w 8523006"/>
              <a:gd name="connsiteY3" fmla="*/ 6644458 h 6670403"/>
              <a:gd name="connsiteX4" fmla="*/ 4068219 w 8523006"/>
              <a:gd name="connsiteY4" fmla="*/ 6670403 h 6670403"/>
              <a:gd name="connsiteX5" fmla="*/ 7219 w 8523006"/>
              <a:gd name="connsiteY5" fmla="*/ 4301890 h 6670403"/>
              <a:gd name="connsiteX6" fmla="*/ 1711171 w 8523006"/>
              <a:gd name="connsiteY6" fmla="*/ 1254369 h 6670403"/>
              <a:gd name="connsiteX7" fmla="*/ 3519295 w 8523006"/>
              <a:gd name="connsiteY7" fmla="*/ 0 h 6670403"/>
              <a:gd name="connsiteX0" fmla="*/ 3567830 w 8571541"/>
              <a:gd name="connsiteY0" fmla="*/ 0 h 6670403"/>
              <a:gd name="connsiteX1" fmla="*/ 8552743 w 8571541"/>
              <a:gd name="connsiteY1" fmla="*/ 18056 h 6670403"/>
              <a:gd name="connsiteX2" fmla="*/ 8571541 w 8571541"/>
              <a:gd name="connsiteY2" fmla="*/ 6481958 h 6670403"/>
              <a:gd name="connsiteX3" fmla="*/ 6732321 w 8571541"/>
              <a:gd name="connsiteY3" fmla="*/ 6644458 h 6670403"/>
              <a:gd name="connsiteX4" fmla="*/ 4116754 w 8571541"/>
              <a:gd name="connsiteY4" fmla="*/ 6670403 h 6670403"/>
              <a:gd name="connsiteX5" fmla="*/ 3428 w 8571541"/>
              <a:gd name="connsiteY5" fmla="*/ 4311942 h 6670403"/>
              <a:gd name="connsiteX6" fmla="*/ 1759706 w 8571541"/>
              <a:gd name="connsiteY6" fmla="*/ 1254369 h 6670403"/>
              <a:gd name="connsiteX7" fmla="*/ 3567830 w 8571541"/>
              <a:gd name="connsiteY7" fmla="*/ 0 h 6670403"/>
              <a:gd name="connsiteX0" fmla="*/ 3567830 w 8571541"/>
              <a:gd name="connsiteY0" fmla="*/ 0 h 6670403"/>
              <a:gd name="connsiteX1" fmla="*/ 8552743 w 8571541"/>
              <a:gd name="connsiteY1" fmla="*/ 18056 h 6670403"/>
              <a:gd name="connsiteX2" fmla="*/ 8571541 w 8571541"/>
              <a:gd name="connsiteY2" fmla="*/ 6481958 h 6670403"/>
              <a:gd name="connsiteX3" fmla="*/ 6732321 w 8571541"/>
              <a:gd name="connsiteY3" fmla="*/ 6644458 h 6670403"/>
              <a:gd name="connsiteX4" fmla="*/ 4116754 w 8571541"/>
              <a:gd name="connsiteY4" fmla="*/ 6670403 h 6670403"/>
              <a:gd name="connsiteX5" fmla="*/ 3428 w 8571541"/>
              <a:gd name="connsiteY5" fmla="*/ 4311942 h 6670403"/>
              <a:gd name="connsiteX6" fmla="*/ 1759706 w 8571541"/>
              <a:gd name="connsiteY6" fmla="*/ 1254369 h 6670403"/>
              <a:gd name="connsiteX7" fmla="*/ 3567830 w 8571541"/>
              <a:gd name="connsiteY7" fmla="*/ 0 h 6670403"/>
              <a:gd name="connsiteX0" fmla="*/ 3567830 w 8571541"/>
              <a:gd name="connsiteY0" fmla="*/ 0 h 6670403"/>
              <a:gd name="connsiteX1" fmla="*/ 8552743 w 8571541"/>
              <a:gd name="connsiteY1" fmla="*/ 18056 h 6670403"/>
              <a:gd name="connsiteX2" fmla="*/ 8571541 w 8571541"/>
              <a:gd name="connsiteY2" fmla="*/ 6481958 h 6670403"/>
              <a:gd name="connsiteX3" fmla="*/ 6732321 w 8571541"/>
              <a:gd name="connsiteY3" fmla="*/ 6644458 h 6670403"/>
              <a:gd name="connsiteX4" fmla="*/ 4116754 w 8571541"/>
              <a:gd name="connsiteY4" fmla="*/ 6670403 h 6670403"/>
              <a:gd name="connsiteX5" fmla="*/ 3428 w 8571541"/>
              <a:gd name="connsiteY5" fmla="*/ 4311942 h 6670403"/>
              <a:gd name="connsiteX6" fmla="*/ 1759706 w 8571541"/>
              <a:gd name="connsiteY6" fmla="*/ 1254369 h 6670403"/>
              <a:gd name="connsiteX7" fmla="*/ 3567830 w 8571541"/>
              <a:gd name="connsiteY7" fmla="*/ 0 h 6670403"/>
              <a:gd name="connsiteX0" fmla="*/ 3567830 w 8571541"/>
              <a:gd name="connsiteY0" fmla="*/ 0 h 6644458"/>
              <a:gd name="connsiteX1" fmla="*/ 8552743 w 8571541"/>
              <a:gd name="connsiteY1" fmla="*/ 18056 h 6644458"/>
              <a:gd name="connsiteX2" fmla="*/ 8571541 w 8571541"/>
              <a:gd name="connsiteY2" fmla="*/ 6481958 h 6644458"/>
              <a:gd name="connsiteX3" fmla="*/ 6732321 w 8571541"/>
              <a:gd name="connsiteY3" fmla="*/ 6644458 h 6644458"/>
              <a:gd name="connsiteX4" fmla="*/ 3928381 w 8571541"/>
              <a:gd name="connsiteY4" fmla="*/ 6620145 h 6644458"/>
              <a:gd name="connsiteX5" fmla="*/ 3428 w 8571541"/>
              <a:gd name="connsiteY5" fmla="*/ 4311942 h 6644458"/>
              <a:gd name="connsiteX6" fmla="*/ 1759706 w 8571541"/>
              <a:gd name="connsiteY6" fmla="*/ 1254369 h 6644458"/>
              <a:gd name="connsiteX7" fmla="*/ 3567830 w 8571541"/>
              <a:gd name="connsiteY7" fmla="*/ 0 h 6644458"/>
              <a:gd name="connsiteX0" fmla="*/ 3567830 w 8571541"/>
              <a:gd name="connsiteY0" fmla="*/ 0 h 6644458"/>
              <a:gd name="connsiteX1" fmla="*/ 8552743 w 8571541"/>
              <a:gd name="connsiteY1" fmla="*/ 18056 h 6644458"/>
              <a:gd name="connsiteX2" fmla="*/ 8571541 w 8571541"/>
              <a:gd name="connsiteY2" fmla="*/ 6481958 h 6644458"/>
              <a:gd name="connsiteX3" fmla="*/ 6732321 w 8571541"/>
              <a:gd name="connsiteY3" fmla="*/ 6644458 h 6644458"/>
              <a:gd name="connsiteX4" fmla="*/ 3928381 w 8571541"/>
              <a:gd name="connsiteY4" fmla="*/ 6620145 h 6644458"/>
              <a:gd name="connsiteX5" fmla="*/ 3428 w 8571541"/>
              <a:gd name="connsiteY5" fmla="*/ 4311942 h 6644458"/>
              <a:gd name="connsiteX6" fmla="*/ 1759706 w 8571541"/>
              <a:gd name="connsiteY6" fmla="*/ 1254369 h 6644458"/>
              <a:gd name="connsiteX7" fmla="*/ 3567830 w 8571541"/>
              <a:gd name="connsiteY7" fmla="*/ 0 h 6644458"/>
              <a:gd name="connsiteX0" fmla="*/ 3567830 w 8571541"/>
              <a:gd name="connsiteY0" fmla="*/ 0 h 6644458"/>
              <a:gd name="connsiteX1" fmla="*/ 8552743 w 8571541"/>
              <a:gd name="connsiteY1" fmla="*/ 18056 h 6644458"/>
              <a:gd name="connsiteX2" fmla="*/ 8571541 w 8571541"/>
              <a:gd name="connsiteY2" fmla="*/ 6481958 h 6644458"/>
              <a:gd name="connsiteX3" fmla="*/ 6732321 w 8571541"/>
              <a:gd name="connsiteY3" fmla="*/ 6644458 h 6644458"/>
              <a:gd name="connsiteX4" fmla="*/ 3928381 w 8571541"/>
              <a:gd name="connsiteY4" fmla="*/ 6620145 h 6644458"/>
              <a:gd name="connsiteX5" fmla="*/ 3428 w 8571541"/>
              <a:gd name="connsiteY5" fmla="*/ 4311942 h 6644458"/>
              <a:gd name="connsiteX6" fmla="*/ 1759706 w 8571541"/>
              <a:gd name="connsiteY6" fmla="*/ 1254369 h 6644458"/>
              <a:gd name="connsiteX7" fmla="*/ 3567830 w 8571541"/>
              <a:gd name="connsiteY7" fmla="*/ 0 h 6644458"/>
              <a:gd name="connsiteX0" fmla="*/ 3567830 w 8571541"/>
              <a:gd name="connsiteY0" fmla="*/ 0 h 6620145"/>
              <a:gd name="connsiteX1" fmla="*/ 8552743 w 8571541"/>
              <a:gd name="connsiteY1" fmla="*/ 18056 h 6620145"/>
              <a:gd name="connsiteX2" fmla="*/ 8571541 w 8571541"/>
              <a:gd name="connsiteY2" fmla="*/ 6481958 h 6620145"/>
              <a:gd name="connsiteX3" fmla="*/ 8553270 w 8571541"/>
              <a:gd name="connsiteY3" fmla="*/ 6483633 h 6620145"/>
              <a:gd name="connsiteX4" fmla="*/ 3928381 w 8571541"/>
              <a:gd name="connsiteY4" fmla="*/ 6620145 h 6620145"/>
              <a:gd name="connsiteX5" fmla="*/ 3428 w 8571541"/>
              <a:gd name="connsiteY5" fmla="*/ 4311942 h 6620145"/>
              <a:gd name="connsiteX6" fmla="*/ 1759706 w 8571541"/>
              <a:gd name="connsiteY6" fmla="*/ 1254369 h 6620145"/>
              <a:gd name="connsiteX7" fmla="*/ 3567830 w 8571541"/>
              <a:gd name="connsiteY7" fmla="*/ 0 h 6620145"/>
              <a:gd name="connsiteX0" fmla="*/ 3567830 w 8571541"/>
              <a:gd name="connsiteY0" fmla="*/ 0 h 6623545"/>
              <a:gd name="connsiteX1" fmla="*/ 8552743 w 8571541"/>
              <a:gd name="connsiteY1" fmla="*/ 18056 h 6623545"/>
              <a:gd name="connsiteX2" fmla="*/ 8571541 w 8571541"/>
              <a:gd name="connsiteY2" fmla="*/ 6481958 h 6623545"/>
              <a:gd name="connsiteX3" fmla="*/ 8553270 w 8571541"/>
              <a:gd name="connsiteY3" fmla="*/ 6483633 h 6623545"/>
              <a:gd name="connsiteX4" fmla="*/ 3928381 w 8571541"/>
              <a:gd name="connsiteY4" fmla="*/ 6620145 h 6623545"/>
              <a:gd name="connsiteX5" fmla="*/ 3428 w 8571541"/>
              <a:gd name="connsiteY5" fmla="*/ 4311942 h 6623545"/>
              <a:gd name="connsiteX6" fmla="*/ 1759706 w 8571541"/>
              <a:gd name="connsiteY6" fmla="*/ 1254369 h 6623545"/>
              <a:gd name="connsiteX7" fmla="*/ 3567830 w 8571541"/>
              <a:gd name="connsiteY7" fmla="*/ 0 h 6623545"/>
              <a:gd name="connsiteX0" fmla="*/ 3567830 w 8571541"/>
              <a:gd name="connsiteY0" fmla="*/ 0 h 6647166"/>
              <a:gd name="connsiteX1" fmla="*/ 8552743 w 8571541"/>
              <a:gd name="connsiteY1" fmla="*/ 18056 h 6647166"/>
              <a:gd name="connsiteX2" fmla="*/ 8571541 w 8571541"/>
              <a:gd name="connsiteY2" fmla="*/ 6481958 h 6647166"/>
              <a:gd name="connsiteX3" fmla="*/ 8553270 w 8571541"/>
              <a:gd name="connsiteY3" fmla="*/ 6483633 h 6647166"/>
              <a:gd name="connsiteX4" fmla="*/ 3928381 w 8571541"/>
              <a:gd name="connsiteY4" fmla="*/ 6620145 h 6647166"/>
              <a:gd name="connsiteX5" fmla="*/ 3428 w 8571541"/>
              <a:gd name="connsiteY5" fmla="*/ 4311942 h 6647166"/>
              <a:gd name="connsiteX6" fmla="*/ 1759706 w 8571541"/>
              <a:gd name="connsiteY6" fmla="*/ 1254369 h 6647166"/>
              <a:gd name="connsiteX7" fmla="*/ 3567830 w 8571541"/>
              <a:gd name="connsiteY7" fmla="*/ 0 h 6647166"/>
              <a:gd name="connsiteX0" fmla="*/ 3567830 w 8571541"/>
              <a:gd name="connsiteY0" fmla="*/ 0 h 6661230"/>
              <a:gd name="connsiteX1" fmla="*/ 8552743 w 8571541"/>
              <a:gd name="connsiteY1" fmla="*/ 18056 h 6661230"/>
              <a:gd name="connsiteX2" fmla="*/ 8571541 w 8571541"/>
              <a:gd name="connsiteY2" fmla="*/ 6481958 h 6661230"/>
              <a:gd name="connsiteX3" fmla="*/ 8521875 w 8571541"/>
              <a:gd name="connsiteY3" fmla="*/ 6513789 h 6661230"/>
              <a:gd name="connsiteX4" fmla="*/ 3928381 w 8571541"/>
              <a:gd name="connsiteY4" fmla="*/ 6620145 h 6661230"/>
              <a:gd name="connsiteX5" fmla="*/ 3428 w 8571541"/>
              <a:gd name="connsiteY5" fmla="*/ 4311942 h 6661230"/>
              <a:gd name="connsiteX6" fmla="*/ 1759706 w 8571541"/>
              <a:gd name="connsiteY6" fmla="*/ 1254369 h 6661230"/>
              <a:gd name="connsiteX7" fmla="*/ 3567830 w 8571541"/>
              <a:gd name="connsiteY7" fmla="*/ 0 h 6661230"/>
              <a:gd name="connsiteX0" fmla="*/ 3567830 w 8571541"/>
              <a:gd name="connsiteY0" fmla="*/ 0 h 6652000"/>
              <a:gd name="connsiteX1" fmla="*/ 8552743 w 8571541"/>
              <a:gd name="connsiteY1" fmla="*/ 18056 h 6652000"/>
              <a:gd name="connsiteX2" fmla="*/ 8571541 w 8571541"/>
              <a:gd name="connsiteY2" fmla="*/ 6481958 h 6652000"/>
              <a:gd name="connsiteX3" fmla="*/ 8521875 w 8571541"/>
              <a:gd name="connsiteY3" fmla="*/ 6513789 h 6652000"/>
              <a:gd name="connsiteX4" fmla="*/ 3917915 w 8571541"/>
              <a:gd name="connsiteY4" fmla="*/ 6600042 h 6652000"/>
              <a:gd name="connsiteX5" fmla="*/ 3428 w 8571541"/>
              <a:gd name="connsiteY5" fmla="*/ 4311942 h 6652000"/>
              <a:gd name="connsiteX6" fmla="*/ 1759706 w 8571541"/>
              <a:gd name="connsiteY6" fmla="*/ 1254369 h 6652000"/>
              <a:gd name="connsiteX7" fmla="*/ 3567830 w 8571541"/>
              <a:gd name="connsiteY7" fmla="*/ 0 h 6652000"/>
              <a:gd name="connsiteX0" fmla="*/ 3567830 w 8571541"/>
              <a:gd name="connsiteY0" fmla="*/ 0 h 6648641"/>
              <a:gd name="connsiteX1" fmla="*/ 8552743 w 8571541"/>
              <a:gd name="connsiteY1" fmla="*/ 18056 h 6648641"/>
              <a:gd name="connsiteX2" fmla="*/ 8571541 w 8571541"/>
              <a:gd name="connsiteY2" fmla="*/ 6481958 h 6648641"/>
              <a:gd name="connsiteX3" fmla="*/ 8521875 w 8571541"/>
              <a:gd name="connsiteY3" fmla="*/ 6513789 h 6648641"/>
              <a:gd name="connsiteX4" fmla="*/ 3917915 w 8571541"/>
              <a:gd name="connsiteY4" fmla="*/ 6600042 h 6648641"/>
              <a:gd name="connsiteX5" fmla="*/ 3428 w 8571541"/>
              <a:gd name="connsiteY5" fmla="*/ 4311942 h 6648641"/>
              <a:gd name="connsiteX6" fmla="*/ 1759706 w 8571541"/>
              <a:gd name="connsiteY6" fmla="*/ 1254369 h 6648641"/>
              <a:gd name="connsiteX7" fmla="*/ 3567830 w 8571541"/>
              <a:gd name="connsiteY7" fmla="*/ 0 h 6648641"/>
              <a:gd name="connsiteX0" fmla="*/ 3567830 w 8571541"/>
              <a:gd name="connsiteY0" fmla="*/ 0 h 6648641"/>
              <a:gd name="connsiteX1" fmla="*/ 8552743 w 8571541"/>
              <a:gd name="connsiteY1" fmla="*/ 18056 h 6648641"/>
              <a:gd name="connsiteX2" fmla="*/ 8571541 w 8571541"/>
              <a:gd name="connsiteY2" fmla="*/ 6481958 h 6648641"/>
              <a:gd name="connsiteX3" fmla="*/ 8521875 w 8571541"/>
              <a:gd name="connsiteY3" fmla="*/ 6513789 h 6648641"/>
              <a:gd name="connsiteX4" fmla="*/ 3917915 w 8571541"/>
              <a:gd name="connsiteY4" fmla="*/ 6600042 h 6648641"/>
              <a:gd name="connsiteX5" fmla="*/ 3428 w 8571541"/>
              <a:gd name="connsiteY5" fmla="*/ 4311942 h 6648641"/>
              <a:gd name="connsiteX6" fmla="*/ 1759706 w 8571541"/>
              <a:gd name="connsiteY6" fmla="*/ 1254369 h 6648641"/>
              <a:gd name="connsiteX7" fmla="*/ 3567830 w 8571541"/>
              <a:gd name="connsiteY7" fmla="*/ 0 h 6648641"/>
              <a:gd name="connsiteX0" fmla="*/ 3567830 w 8571541"/>
              <a:gd name="connsiteY0" fmla="*/ 0 h 6648641"/>
              <a:gd name="connsiteX1" fmla="*/ 8552743 w 8571541"/>
              <a:gd name="connsiteY1" fmla="*/ 18056 h 6648641"/>
              <a:gd name="connsiteX2" fmla="*/ 8571541 w 8571541"/>
              <a:gd name="connsiteY2" fmla="*/ 6481958 h 6648641"/>
              <a:gd name="connsiteX3" fmla="*/ 8521875 w 8571541"/>
              <a:gd name="connsiteY3" fmla="*/ 6513789 h 6648641"/>
              <a:gd name="connsiteX4" fmla="*/ 3917915 w 8571541"/>
              <a:gd name="connsiteY4" fmla="*/ 6600042 h 6648641"/>
              <a:gd name="connsiteX5" fmla="*/ 3428 w 8571541"/>
              <a:gd name="connsiteY5" fmla="*/ 4311942 h 6648641"/>
              <a:gd name="connsiteX6" fmla="*/ 1759706 w 8571541"/>
              <a:gd name="connsiteY6" fmla="*/ 1254369 h 6648641"/>
              <a:gd name="connsiteX7" fmla="*/ 3567830 w 8571541"/>
              <a:gd name="connsiteY7" fmla="*/ 0 h 6648641"/>
              <a:gd name="connsiteX0" fmla="*/ 3567830 w 8571541"/>
              <a:gd name="connsiteY0" fmla="*/ 0 h 6652000"/>
              <a:gd name="connsiteX1" fmla="*/ 8552743 w 8571541"/>
              <a:gd name="connsiteY1" fmla="*/ 18056 h 6652000"/>
              <a:gd name="connsiteX2" fmla="*/ 8571541 w 8571541"/>
              <a:gd name="connsiteY2" fmla="*/ 6481958 h 6652000"/>
              <a:gd name="connsiteX3" fmla="*/ 8521875 w 8571541"/>
              <a:gd name="connsiteY3" fmla="*/ 6513789 h 6652000"/>
              <a:gd name="connsiteX4" fmla="*/ 3917915 w 8571541"/>
              <a:gd name="connsiteY4" fmla="*/ 6600042 h 6652000"/>
              <a:gd name="connsiteX5" fmla="*/ 3428 w 8571541"/>
              <a:gd name="connsiteY5" fmla="*/ 4311942 h 6652000"/>
              <a:gd name="connsiteX6" fmla="*/ 1759706 w 8571541"/>
              <a:gd name="connsiteY6" fmla="*/ 1254369 h 6652000"/>
              <a:gd name="connsiteX7" fmla="*/ 3567830 w 8571541"/>
              <a:gd name="connsiteY7" fmla="*/ 0 h 6652000"/>
              <a:gd name="connsiteX0" fmla="*/ 3567830 w 8571541"/>
              <a:gd name="connsiteY0" fmla="*/ 0 h 6652000"/>
              <a:gd name="connsiteX1" fmla="*/ 8552743 w 8571541"/>
              <a:gd name="connsiteY1" fmla="*/ 18056 h 6652000"/>
              <a:gd name="connsiteX2" fmla="*/ 8571541 w 8571541"/>
              <a:gd name="connsiteY2" fmla="*/ 6481958 h 6652000"/>
              <a:gd name="connsiteX3" fmla="*/ 8521875 w 8571541"/>
              <a:gd name="connsiteY3" fmla="*/ 6513789 h 6652000"/>
              <a:gd name="connsiteX4" fmla="*/ 3917915 w 8571541"/>
              <a:gd name="connsiteY4" fmla="*/ 6600042 h 6652000"/>
              <a:gd name="connsiteX5" fmla="*/ 3428 w 8571541"/>
              <a:gd name="connsiteY5" fmla="*/ 4311942 h 6652000"/>
              <a:gd name="connsiteX6" fmla="*/ 1759706 w 8571541"/>
              <a:gd name="connsiteY6" fmla="*/ 1254369 h 6652000"/>
              <a:gd name="connsiteX7" fmla="*/ 3567830 w 8571541"/>
              <a:gd name="connsiteY7" fmla="*/ 0 h 66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71541" h="6652000">
                <a:moveTo>
                  <a:pt x="3567830" y="0"/>
                </a:moveTo>
                <a:lnTo>
                  <a:pt x="8552743" y="18056"/>
                </a:lnTo>
                <a:lnTo>
                  <a:pt x="8571541" y="6481958"/>
                </a:lnTo>
                <a:lnTo>
                  <a:pt x="8521875" y="6513789"/>
                </a:lnTo>
                <a:cubicBezTo>
                  <a:pt x="4458126" y="6750273"/>
                  <a:pt x="4193252" y="6614848"/>
                  <a:pt x="3917915" y="6600042"/>
                </a:cubicBezTo>
                <a:cubicBezTo>
                  <a:pt x="3020118" y="6567241"/>
                  <a:pt x="170872" y="5780189"/>
                  <a:pt x="3428" y="4311942"/>
                </a:cubicBezTo>
                <a:cubicBezTo>
                  <a:pt x="3428" y="3922842"/>
                  <a:pt x="-159423" y="3008239"/>
                  <a:pt x="1759706" y="1254369"/>
                </a:cubicBezTo>
                <a:cubicBezTo>
                  <a:pt x="2343382" y="657242"/>
                  <a:pt x="3547880" y="50993"/>
                  <a:pt x="356783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9A6718B-0B4F-FB48-B3FC-7031B650B3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0316" y="753036"/>
            <a:ext cx="2596285" cy="429589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86DBA1F-02DF-E246-9C14-8DC18ABA5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316" y="4288640"/>
            <a:ext cx="3461011" cy="129529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300" b="1" i="0" cap="none" spc="38" baseline="0">
                <a:solidFill>
                  <a:srgbClr val="3C3C3C"/>
                </a:solidFill>
                <a:latin typeface="Myriad Pro" panose="020B0503030403020204" pitchFamily="34" charset="0"/>
                <a:ea typeface="Roboto" panose="02000000000000000000" pitchFamily="2" charset="0"/>
                <a:cs typeface="Myriad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7194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F3CFB2-AA10-49BF-A26B-714F46E07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D9C4C9E-6748-4300-AE52-A59973AA1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D23DA1C-3B82-4D81-BF6E-602A68448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2FEE5-FAC9-4C51-8C8D-284DD19D5EB9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1A6818-FF36-43CF-B105-01BDB994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7E411A-D141-4112-8A42-1DF498696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87A39-714E-4F9E-897A-303BF8AD7A3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053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3F4431-A69A-48F2-ACB3-BF8670E5F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E64289-B6F4-4784-8D90-27B176233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5550744-E5A1-4325-B29A-28332682D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A997D-9FA1-4F65-8A07-054DC39F1702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18722E-A5E1-4DB4-81A6-6544439A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6EBB1F-4299-444A-9C5C-E772F7981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16FC8-B5B9-4AEC-82E5-4BC42E37D0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0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AEC2AA-23AB-4F5A-AD5E-DB142DFBD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A0258A0-E8CB-4D74-B9A7-CF4E7DB63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A2C069-DD5B-495F-9369-02479653E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22DBC-3985-4848-A16A-DC8F1289BEFF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741D18-D47A-42AA-9E16-52D421CEB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301939-B6BA-4BAC-B047-32D825917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2BD4E-A431-42C7-A51A-10DA8386F06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0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9936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67C72C-1280-495B-BF27-9AC0CC416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11A621-0839-40A4-865D-3F1801C6CD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F6A2285-347D-4345-BDD1-2C9B7547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5196DFDE-9CE7-452D-B10D-EDA8D65AF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95C21-E581-488C-816C-816D31A911AA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BFA0F26-A7DB-46FF-B5A0-2A7DB129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DDC15C82-B580-4580-AAA1-FCE73300D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48FCD-6533-4B27-A1CA-9E387A6E9A3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923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E95024-5754-42AE-9A2B-055D0769C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64B088-0780-4C26-AABF-27EF9C5E7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07802F9-A86E-4597-9C78-4996459157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350602-8AA8-435F-BF0C-359EAB8629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7AE8AE0-41D8-4336-9D07-B35065E97D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7CB5FB65-6D54-40BA-91B1-18C7B3F41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C13EE-E502-47A5-9853-BE2083A88B52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66CF04DF-418C-43C9-B87F-A0B046EB6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E716296D-97F7-4873-8949-5048FBB58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0971F-7BAC-475E-8A5B-D49DBF4F3E3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870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561CD4-5039-4DAA-9E20-AEFFDFC06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7DFC90E6-9F48-4930-BA5D-01360E7CA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4534B-484C-49D0-ABC1-5D1689907B05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09CC7C18-FC73-49DA-8292-99F5ADC95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6394E2E4-232F-46AC-93B6-06DE60D4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4EEB3-7F74-45AD-BB64-EE87C330612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340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3D0B6965-7E9C-4874-900A-451B5C568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0BD3D-193B-48EE-90D8-EFE1B92F684B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CB2F7907-DA9F-4991-8B7C-00811A7CC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FC3C6156-7127-45E3-8815-BFCEAB860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78FA5-31E9-4FFD-A8D3-BD87102F1F6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13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127406-F9A6-43C9-9A27-BCA10FE53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C0C9A7-D2C1-4930-A8A2-489FB2F46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A0832AE-2E66-4320-B4E5-AE034116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57638739-CC19-4075-A249-C7127F69B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2C40D-23F2-4847-A2A6-A492EE84229E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70630E3B-9CAC-465A-AEE8-7E83856B4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3738B85D-DC73-4334-8094-772E536E9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1EF13-AFEE-4265-9499-D78B3EA1633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805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025FE8-0A65-4D21-8202-0C8C07954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C037F1A-F5A9-4EC4-93BB-DE0D8DF1F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621FC6-1BF1-4478-8EE5-2B859B58A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FB93621C-B6FA-4E43-A8C3-535D2A27E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9C904-A69E-4D06-8B40-D94B7A7BCBA9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8447A05C-B7CF-4378-BE6F-90672F769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4E90DF8-76B6-4CA7-AD6B-179FE8712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21BDE-C75C-4321-9C01-18D95A150E4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315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ADC490-5E82-43A6-938D-FE9E38C67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A4110E1-41F1-4DBF-8880-5B20423CFB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152C62-59A0-4389-8EF4-B0AC4DF1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D6D42-E5ED-4EBD-AD95-3B8A5029C89B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2BBD54-F95B-4874-A5BF-842C8E1A5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275CB0-259C-47E0-90D5-9C9E3C674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18774-FAB0-4B22-BA5A-C56E104098A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954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078495C-5EB6-4FA7-A461-EA88D096A6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B78A617-4270-49ED-90EB-D0028E2DB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57E0DE-DBC8-49E1-8D29-7D66D3E29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4DEFC-B2D0-4B08-9CEE-1F7B3367B539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D88E58-1158-4CF6-9380-F425DCB97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1790C3-9E76-484F-A5A7-12368A98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61991-6302-4C89-9159-F17C4F5FB67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090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8161EE-357D-48C8-B4A4-0FB43DB35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69CB1-7BC1-4FF5-A4C1-1F3D8648B07F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C649FC-C1DF-4094-8567-2D4C9D7E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378314-9D40-4A4F-B45E-63EB21A9A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664CD-5526-4700-86A9-09681C113D7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6681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B95FCA-E6EF-42AC-942F-05061A3B6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CFE7C-0090-4E86-B44E-581BB9D40AD3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1B2ACD-961C-439C-BCBA-4C55DA585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96F3F0-DD9E-45CC-A1C0-282BBA508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79308-522A-43DD-B00D-4E0F65FD392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3972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8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AF3643-92CC-47D3-A98A-DD7DD5F87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3CF77-D582-45A3-857A-7ABB161E7587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46F40F-130C-4475-BC95-11CF35819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456577-C112-4062-904A-A66FA6769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4C69F-71EB-4793-B756-16FF5D7A37A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5586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F62EE2EF-6AA7-4426-9FA2-95D66A8A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03CD3-82C1-4C8F-9C50-17BF248B3995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094FA7D1-453D-42AD-98DF-79236FDD7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514C7392-B5EA-4847-A737-998B280FE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C363F-9880-45F7-ABCA-914BBBCAF69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741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6F64DEDB-22D6-41DC-A755-3C6B83CED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29426-86A3-4339-971A-3C2342FC5E3F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2BB24D0E-F5AD-4218-B071-5DB32F844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FA0E6AE6-A28E-4068-950E-9123082AF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A9BF0-8C49-45C5-9A67-6DECFFCC105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3939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54F79A1F-C5EE-4643-9864-CD14138CA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D576E-2D98-488D-AC50-2B91EC89BFD6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FBB593A4-295B-4E01-8A4C-D5EA98DD0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54EC0F59-C6FC-4E47-8E6C-A54DEF0D2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23F61-0FA4-451F-AB38-F9295A2D12F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9346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CE405D49-355E-42B6-9020-80DAC8967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6E507-AE6E-4CAD-8073-109E12DE7570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1EA22F38-DD1A-411C-B1FA-4E2C84586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71A838FB-E5A5-4ADE-873D-11B7F324D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4034C-1D43-44DE-9B1D-09F8D61047A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8802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2D5D184F-8861-4776-9905-AD400FA83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960C6-E8CE-4554-AA56-234527BFB2F9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35F2902-32AC-42E5-98FB-42EE8263C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E0176BFC-6119-4B7A-AA3B-6D9FA3632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B9866-7394-4C5E-B52A-26C6778F9DB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410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17F148D6-4505-4964-AB1A-20D51AF83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27F1A-14B2-4ED1-A98D-380352E9267C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443A7B28-124B-43F0-946B-47FAFF357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B33CC69A-E31E-4FC9-87D0-293AFAC2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ECCFF-23D0-4EFB-9C38-0C343CE8FCD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851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C1BEDC-AC22-408C-93F9-FC11C6DFA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8912D-02CF-40FD-A432-0B8FD4FC16C9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34C9E5-FF5A-43C7-8882-78C548BB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AD8367-49ED-4F65-878E-A2288031E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76678-9CE6-4F8F-A6DB-7FD0EC3186C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9397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FC7023-1426-4D73-9CCE-164A02A8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DFE31-592A-49C7-AD05-7A1CE7255017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87FD1F-DBA3-4115-8609-5B93CC3B2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1B55D3-1626-40FC-B7C6-B9552292B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E4737-FC88-4236-B36D-E817C75380D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9081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DCF87A-F382-4321-B4DE-96044F9C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F1FCB-9013-4D0B-8F1D-150C2D2E599A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CE2F59-4B98-4C41-8C59-F4B908FAA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7DF73D-D979-41B7-8E31-588BB1A5C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F76F7-DB27-4F11-85F5-C3D25BE243B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3138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67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5182F6A-9BEB-419E-B980-04BBBCD04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ACBBF-A0D6-4801-9122-B340E534D3BD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FB0F19-E025-49E0-B58E-192DE2D57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B8A667-2D86-4622-B8ED-22CC4236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20E92-C46E-4FCC-936B-B751799A8C4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714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387FC8-806D-466F-B24D-D5A5215FF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78BF9-0B98-4B62-94FB-69CAF7DB15D2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44AC7C-797F-4FA2-B6E0-F11271F7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0DF190-C427-44CD-B4D7-FDFD3F947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0FAF7-4089-4F8F-83B7-D94987CEFB8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6921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D74BB684-631E-44D1-8461-1A358EBFA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F0E22-3E9C-42EC-B8C5-99D063925595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A90DCF6-AF0C-4D80-8627-B641A225B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A5462FEA-B452-4157-A70A-0BB11C82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546D5-4F3E-4172-822E-7E510C95183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476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BAE4DF20-CA7E-4B1D-9BDA-969FCDFAB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6EC99-EFFC-4C8D-8FAF-EE721646B208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D2BC4D8D-EF41-4085-B71B-48B566155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CA9E236C-1FEC-463F-862B-503EF6BDE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BE010-9B93-4B3F-8E4F-0656C2AF4A2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2666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C331133C-94B9-42C6-B44D-3D2D5D4C2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6BAB7-EB38-44E0-B34D-69E96EFCE37A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936B647C-A720-4692-BF67-54B0F80A8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9A35963F-84CD-49C4-9C2E-2A9BCCD5E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5CE68-1FC5-4974-BB86-ABE9AA58912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071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0C91F0C9-1F06-446E-8714-9FC64D661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AAA31-E78F-4B1B-BF16-EE2F08B771B3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8133345A-DD64-4917-AAC9-74B2B7E13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D555118B-E428-4ABB-8564-4893458BA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21F30-A16E-49A7-BA4E-C5B857B5482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4493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382F986E-6816-4F6D-B64B-BFBACCFB2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4D861-E692-413D-A6C7-7BB8E9BCB341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AC88D5E0-E45D-4ED7-9D8B-929FF097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6D0F77B2-C307-41C8-A9C7-D367521EE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12B16-C910-4819-9C87-04297E75C5C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4671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6D56E4A6-935E-4A48-A26F-A9037E607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3DAD1-E4ED-4870-ADA2-38D638659743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722D24C-C80E-4B7E-98D5-183E1804A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FA38CBE7-66A7-4AE4-A5A1-6FC059DF2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28049-8F04-4534-834A-82DD7311320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6688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364E27-2230-47A9-A741-F1A79C5F2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275D-B322-42F2-9EF1-64034168243E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41854F-3670-49CA-8DF2-3AF760792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A0FC18-D6FE-4C7C-A357-7EDECFF6C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B0D16-6B44-4732-AF67-37245890BE8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7171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5C79CD-CDC0-4154-A4C1-1CFF14AF0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FE1C4-502E-47F1-B563-0A46661D5A0B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5DE231-C5B8-46A7-8370-0C67A2BA4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845162-5910-4750-83CE-2103530C0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325C-4245-445C-89A8-47B810E1089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8060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71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7365D0-7563-4395-9C00-19ED3FC27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B57AF-8C44-4E12-B514-B155926FABDB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9F4E40-237F-447C-9984-7239D551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0AA617-894E-4767-842C-8C5831770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534CB-3135-44E5-9DFC-B72CD8FC4DF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5168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CA63DB-6982-4B0A-B749-45D2A8C8F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DD4A0-E72E-4231-B1F7-A3A50F43246D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B96A97-CA44-4403-B54A-C84394EE0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36C23F-0244-43E2-8DF7-5D068D18A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EA3F0-44E2-4ED4-8659-86E3C869885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7908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F30029-2EDB-4590-BD12-74A280458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5F980-2AB4-433F-A211-5995F3CA6E76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FA4A14-7FB6-437E-ACBD-A13B7766C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9CF2DB-3674-4DD7-904F-3708A185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44D29-7109-41B5-AA76-DA04FB212C4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3699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025D03A-814D-4A68-B060-52F04504A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4E1C2-C983-4498-B066-2147F6F32092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71C5D1C1-0C2D-4CBE-B213-9E8C61FDC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B0541F9-5B06-4FB8-9904-A1FEC57E5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27291-7F02-4AE9-9FC4-9A5A80A29B1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7960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FAD50FE5-CDBD-48BB-A21B-F6493745E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BE998-27C5-404B-B3A2-7D03E4831E2B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ACE7D124-DD1A-404C-B51C-3ED6A0BCD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B98389C2-C6A6-4913-8CD6-95CB01A6E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DEA1B-1204-41C7-8C7E-E225E24A882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6685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8BEB329B-27AE-4B1B-8756-B87203129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1967-2A11-4355-962B-671F97CE576A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1E041C5B-0673-4C32-9EE7-8A4BADC9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288CB0E5-91B3-40E6-8014-DEF959A76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79BEC-AE51-419F-953D-CC49C1FBB94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827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AA234F65-9E52-48A6-B76E-6C94E8752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941AF-824C-4313-86D3-5C801D8D9FCF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AB047E7A-30D4-44BD-BFB7-86F715A3B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C6D06539-AFFE-4630-9E66-86304E946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ED33A-8796-4203-A8BF-DDFD89020FF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7014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5A878F16-D2F9-4B9C-9B28-EE6970046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A8817-C0D5-46D1-83EE-6AB79E80EF34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4F67BD5-861B-4262-B65B-7354FA0C7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D99B003B-85D5-4F1A-9E03-8D2D29A41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77F1E-EBDE-456B-8F78-38F7960DBA2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2751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BA8E75AF-BD08-4F72-B986-4CD4B23C1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7201E-B2A6-4C5E-8C2A-7D31AEB87C1F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05BEBEEA-09AF-4B47-A87B-30A1A235C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53BC2C4E-F936-48D3-AD12-E75192D35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28E4B-FE95-42BA-9EA0-73085ABFB0A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7650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1620D2-89D7-4FA9-BF62-C06819BDF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D06EF-9A8D-483E-869C-024D58B198E9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FC71F4-C9A9-4259-A48A-112251061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486B9C-3F65-4385-99E4-923461CDB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F5299-FA78-4DE0-AD24-BED01D9CC14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7474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97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2C5085-2230-4AFA-B809-EF5752146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AB8A8-437F-468E-9109-95798FA44477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A417BD-B78E-4F30-8635-7C4D06CD1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474F0F-ADAC-4F3F-9322-5D43C180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D4FB6-31D2-4177-89F0-E3B104B9EE3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2578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04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33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93428" r:id="rId1"/>
    <p:sldLayoutId id="2147493365" r:id="rId2"/>
    <p:sldLayoutId id="2147493366" r:id="rId3"/>
    <p:sldLayoutId id="2147493367" r:id="rId4"/>
    <p:sldLayoutId id="2147493368" r:id="rId5"/>
    <p:sldLayoutId id="2147493369" r:id="rId6"/>
    <p:sldLayoutId id="2147493370" r:id="rId7"/>
    <p:sldLayoutId id="2147493371" r:id="rId8"/>
    <p:sldLayoutId id="2147493372" r:id="rId9"/>
    <p:sldLayoutId id="2147493373" r:id="rId10"/>
    <p:sldLayoutId id="2147493374" r:id="rId11"/>
    <p:sldLayoutId id="2147493375" r:id="rId12"/>
    <p:sldLayoutId id="2147493376" r:id="rId13"/>
    <p:sldLayoutId id="2147493377" r:id="rId14"/>
    <p:sldLayoutId id="2147493378" r:id="rId15"/>
    <p:sldLayoutId id="2147493379" r:id="rId16"/>
    <p:sldLayoutId id="2147493380" r:id="rId17"/>
    <p:sldLayoutId id="2147493381" r:id="rId18"/>
    <p:sldLayoutId id="2147493382" r:id="rId19"/>
    <p:sldLayoutId id="2147493383" r:id="rId20"/>
    <p:sldLayoutId id="2147493430" r:id="rId21"/>
    <p:sldLayoutId id="2147493431" r:id="rId22"/>
    <p:sldLayoutId id="2147493432" r:id="rId23"/>
    <p:sldLayoutId id="2147493433" r:id="rId24"/>
    <p:sldLayoutId id="2147493434" r:id="rId25"/>
    <p:sldLayoutId id="2147493435" r:id="rId26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:a16="http://schemas.microsoft.com/office/drawing/2014/main" id="{50EDDA89-6F3D-497F-958E-C26D6DD174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138C8D6F-20C2-4859-8D19-836D2CD796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EBD6CD-EA86-4453-A07F-C87C91A1B8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4CF000E-2450-4316-9AFD-3310BF53AF62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04EF92-5DED-4077-922C-755BC14268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57E8532-4D49-4D14-82EE-1CBD92E1C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C49FE02-FF68-4E44-B87C-D66D04C0DE2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384" r:id="rId1"/>
    <p:sldLayoutId id="2147493385" r:id="rId2"/>
    <p:sldLayoutId id="2147493386" r:id="rId3"/>
    <p:sldLayoutId id="2147493387" r:id="rId4"/>
    <p:sldLayoutId id="2147493388" r:id="rId5"/>
    <p:sldLayoutId id="2147493389" r:id="rId6"/>
    <p:sldLayoutId id="2147493390" r:id="rId7"/>
    <p:sldLayoutId id="2147493391" r:id="rId8"/>
    <p:sldLayoutId id="2147493392" r:id="rId9"/>
    <p:sldLayoutId id="2147493393" r:id="rId10"/>
    <p:sldLayoutId id="2147493394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platzhalter 1">
            <a:extLst>
              <a:ext uri="{FF2B5EF4-FFF2-40B4-BE49-F238E27FC236}">
                <a16:creationId xmlns:a16="http://schemas.microsoft.com/office/drawing/2014/main" id="{38919EB1-7E59-404F-8BCD-4665F4C4AE7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2051" name="Textplatzhalter 2">
            <a:extLst>
              <a:ext uri="{FF2B5EF4-FFF2-40B4-BE49-F238E27FC236}">
                <a16:creationId xmlns:a16="http://schemas.microsoft.com/office/drawing/2014/main" id="{7B46504F-A2F3-4686-91C7-A25E19071D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62C2F9-DEA2-440A-B383-96D801E505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9022707-853D-406F-B118-B264BE2F8972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5427CC-5AEE-41D0-BE53-53B446E09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7CF60C-C00F-4BA3-80D7-F24904B61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4B98C53-6082-4E5D-86BC-BE573D9DC17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395" r:id="rId1"/>
    <p:sldLayoutId id="2147493396" r:id="rId2"/>
    <p:sldLayoutId id="2147493397" r:id="rId3"/>
    <p:sldLayoutId id="2147493398" r:id="rId4"/>
    <p:sldLayoutId id="2147493399" r:id="rId5"/>
    <p:sldLayoutId id="2147493400" r:id="rId6"/>
    <p:sldLayoutId id="2147493401" r:id="rId7"/>
    <p:sldLayoutId id="2147493402" r:id="rId8"/>
    <p:sldLayoutId id="2147493403" r:id="rId9"/>
    <p:sldLayoutId id="2147493404" r:id="rId10"/>
    <p:sldLayoutId id="2147493405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platzhalter 1">
            <a:extLst>
              <a:ext uri="{FF2B5EF4-FFF2-40B4-BE49-F238E27FC236}">
                <a16:creationId xmlns:a16="http://schemas.microsoft.com/office/drawing/2014/main" id="{7EC3F78F-66B1-4A0D-82E3-848B21E90C5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3075" name="Textplatzhalter 2">
            <a:extLst>
              <a:ext uri="{FF2B5EF4-FFF2-40B4-BE49-F238E27FC236}">
                <a16:creationId xmlns:a16="http://schemas.microsoft.com/office/drawing/2014/main" id="{6D70CB7E-7FD8-42EA-B83C-C44ED15F76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D916B4-1E14-47CD-9C7C-C97818692D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A95AE55-48D6-4F96-BFAA-1E90C6E970FB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78AE14-DA77-4D6B-87D7-40B62C9B8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01AFEC-EDA6-4CB1-A7BF-DBDFBA409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2101766-B9BA-4D77-90EA-0CB1E43D6A0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406" r:id="rId1"/>
    <p:sldLayoutId id="2147493407" r:id="rId2"/>
    <p:sldLayoutId id="2147493408" r:id="rId3"/>
    <p:sldLayoutId id="2147493409" r:id="rId4"/>
    <p:sldLayoutId id="2147493410" r:id="rId5"/>
    <p:sldLayoutId id="2147493411" r:id="rId6"/>
    <p:sldLayoutId id="2147493412" r:id="rId7"/>
    <p:sldLayoutId id="2147493413" r:id="rId8"/>
    <p:sldLayoutId id="2147493414" r:id="rId9"/>
    <p:sldLayoutId id="2147493415" r:id="rId10"/>
    <p:sldLayoutId id="2147493416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platzhalter 1">
            <a:extLst>
              <a:ext uri="{FF2B5EF4-FFF2-40B4-BE49-F238E27FC236}">
                <a16:creationId xmlns:a16="http://schemas.microsoft.com/office/drawing/2014/main" id="{D0FA1500-9751-443C-B420-098938661DB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4099" name="Textplatzhalter 2">
            <a:extLst>
              <a:ext uri="{FF2B5EF4-FFF2-40B4-BE49-F238E27FC236}">
                <a16:creationId xmlns:a16="http://schemas.microsoft.com/office/drawing/2014/main" id="{2420F743-4535-4A3C-A734-13CBC26237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87E9BE-C74D-4FF9-8856-D2BED488C7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248E7B-BBC9-4F0B-968B-366991B9A3F3}" type="datetimeFigureOut">
              <a:rPr lang="de-DE"/>
              <a:pPr>
                <a:defRPr/>
              </a:pPr>
              <a:t>14.09.2023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6FC576-A7EF-4D69-99CE-7F5605D94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32DA44-A291-4898-B1C5-99012869F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50165F2-74A3-4F89-8050-4C5D86E3413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417" r:id="rId1"/>
    <p:sldLayoutId id="2147493418" r:id="rId2"/>
    <p:sldLayoutId id="2147493419" r:id="rId3"/>
    <p:sldLayoutId id="2147493420" r:id="rId4"/>
    <p:sldLayoutId id="2147493421" r:id="rId5"/>
    <p:sldLayoutId id="2147493422" r:id="rId6"/>
    <p:sldLayoutId id="2147493423" r:id="rId7"/>
    <p:sldLayoutId id="2147493424" r:id="rId8"/>
    <p:sldLayoutId id="2147493425" r:id="rId9"/>
    <p:sldLayoutId id="2147493426" r:id="rId10"/>
    <p:sldLayoutId id="2147493427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2.JP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9.jp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81B364C-B458-4146-AFFF-C816EBBF7B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8"/>
          <a:stretch/>
        </p:blipFill>
        <p:spPr>
          <a:xfrm>
            <a:off x="-12824" y="-31322"/>
            <a:ext cx="9144000" cy="295109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3C21D5F-5C3B-438A-811E-4521B7E3C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608" y="6093296"/>
            <a:ext cx="4828326" cy="58788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E942FF3-C12A-492F-8891-FF2CE1391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52" y="2921006"/>
            <a:ext cx="4629150" cy="307657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96BFB93-5FA7-4086-83EB-66552F12100D}"/>
              </a:ext>
            </a:extLst>
          </p:cNvPr>
          <p:cNvSpPr txBox="1"/>
          <p:nvPr/>
        </p:nvSpPr>
        <p:spPr>
          <a:xfrm>
            <a:off x="-12824" y="2396551"/>
            <a:ext cx="9156824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b="1" dirty="0"/>
              <a:t>Schlafapnoe Selbsthilfegruppen in Niedersachsen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24EA957-A347-4B0F-B9AD-0E1BE07134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83" y="3073209"/>
            <a:ext cx="4317265" cy="173003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B8AAF77-427B-4FDF-A4E4-74D8BA216165}"/>
              </a:ext>
            </a:extLst>
          </p:cNvPr>
          <p:cNvSpPr txBox="1"/>
          <p:nvPr/>
        </p:nvSpPr>
        <p:spPr>
          <a:xfrm>
            <a:off x="4842771" y="4965815"/>
            <a:ext cx="4049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Vorstand ASN und Reinhard Wagner.</a:t>
            </a:r>
          </a:p>
          <a:p>
            <a:r>
              <a:rPr lang="de-DE" dirty="0"/>
              <a:t>Herbert Eckhoff, Reinhard Wagner, Carsten Blohm, Tatjana Döppe</a:t>
            </a:r>
          </a:p>
        </p:txBody>
      </p:sp>
    </p:spTree>
    <p:extLst>
      <p:ext uri="{BB962C8B-B14F-4D97-AF65-F5344CB8AC3E}">
        <p14:creationId xmlns:p14="http://schemas.microsoft.com/office/powerpoint/2010/main" val="250305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ED718E-4787-423F-AFFB-2F807F04B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5E552F8-A9B2-4AAC-8319-FE73FBEA58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82" y="1772816"/>
            <a:ext cx="8761018" cy="410445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1A41E13-356A-4429-92AE-163E61B46339}"/>
              </a:ext>
            </a:extLst>
          </p:cNvPr>
          <p:cNvSpPr txBox="1"/>
          <p:nvPr/>
        </p:nvSpPr>
        <p:spPr>
          <a:xfrm>
            <a:off x="2483768" y="15033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Aussteller</a:t>
            </a:r>
          </a:p>
        </p:txBody>
      </p:sp>
    </p:spTree>
    <p:extLst>
      <p:ext uri="{BB962C8B-B14F-4D97-AF65-F5344CB8AC3E}">
        <p14:creationId xmlns:p14="http://schemas.microsoft.com/office/powerpoint/2010/main" val="231035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F545555-BEC6-4046-AA25-3015EE553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" y="879130"/>
            <a:ext cx="9144000" cy="509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D87CEA8C-F845-40F1-8288-61A15ABB2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" y="0"/>
            <a:ext cx="4764330" cy="614803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E2562BD9-0C98-464E-A0C3-14AB4F77248A}"/>
              </a:ext>
            </a:extLst>
          </p:cNvPr>
          <p:cNvSpPr/>
          <p:nvPr/>
        </p:nvSpPr>
        <p:spPr>
          <a:xfrm>
            <a:off x="4770236" y="116632"/>
            <a:ext cx="4367860" cy="7073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de-DE" sz="2400" b="1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Bundesweite Kooperation</a:t>
            </a:r>
            <a:endParaRPr lang="de-DE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de-DE" sz="2400" b="1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für Online-Veranstaltungen zum Thema Schlafapnoe</a:t>
            </a:r>
            <a:endParaRPr lang="de-DE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de-DE" b="1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de-DE" b="1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Landesverband Baden-Württemberg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de-DE" b="1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Schnarchen-Schlafapnoe e.V.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de-DE" b="1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de-DE" b="1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Selbsthilfe Schlafapnoe in Essen e.V.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b="1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de-DE" b="1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Selbsthilfegruppe für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de-DE" b="1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Schlafapnoe Husum e.V.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b="1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de-DE" b="1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Selbsthilfegruppe Schlafapnoe-Atemstörungen Rhein/Main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b="1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de-DE" b="1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Selbsthilfegruppe Schlafapnoe im Landkreis Stade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b="1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de-DE" b="1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Schlafapnoe-Selbsthilfegruppe 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de-DE" b="1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Wilhelmshaven-Friesland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de-DE" dirty="0">
                <a:solidFill>
                  <a:srgbClr val="24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17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B45BD56-01D6-4356-8597-2DBEFC3BA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387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0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DF245D-FD24-4745-9D63-1325829DE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903" y="-42095"/>
            <a:ext cx="7886700" cy="132556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Kongress 2019 in WHV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78755D3-E311-43D6-B606-59566B80B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54402"/>
            <a:ext cx="9323512" cy="621567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6660B0D-0189-4152-B706-A851DA3E138C}"/>
              </a:ext>
            </a:extLst>
          </p:cNvPr>
          <p:cNvSpPr txBox="1"/>
          <p:nvPr/>
        </p:nvSpPr>
        <p:spPr>
          <a:xfrm>
            <a:off x="2482783" y="699649"/>
            <a:ext cx="6552728" cy="163121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>
                    <a:lumMod val="95000"/>
                  </a:schemeClr>
                </a:solidFill>
              </a:rPr>
              <a:t>Schlafstörungen im Kindes- und Jugendalter</a:t>
            </a:r>
            <a:br>
              <a:rPr lang="de-DE" sz="20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de-DE" sz="2000" b="1" dirty="0">
                <a:solidFill>
                  <a:schemeClr val="bg1">
                    <a:lumMod val="95000"/>
                  </a:schemeClr>
                </a:solidFill>
              </a:rPr>
              <a:t>Dr. med. Alfred Wiater, Dr. Andreas Möller</a:t>
            </a:r>
            <a:r>
              <a:rPr lang="de-DE" sz="20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br>
              <a:rPr lang="de-DE" sz="20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de-DE" sz="2000" b="1" dirty="0">
                <a:solidFill>
                  <a:schemeClr val="bg1">
                    <a:lumMod val="95000"/>
                  </a:schemeClr>
                </a:solidFill>
              </a:rPr>
              <a:t>Reinhard Wagner</a:t>
            </a:r>
          </a:p>
          <a:p>
            <a:r>
              <a:rPr lang="de-DE" sz="2000" dirty="0">
                <a:solidFill>
                  <a:schemeClr val="bg1">
                    <a:lumMod val="95000"/>
                  </a:schemeClr>
                </a:solidFill>
              </a:rPr>
              <a:t>Übergabe eines gespendeten Bettes an den Kinderschutzbund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950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28676"/>
            <a:ext cx="9144000" cy="42997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59" y="5302086"/>
            <a:ext cx="1561653" cy="5228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841055"/>
            <a:ext cx="9144000" cy="315931"/>
          </a:xfrm>
          <a:prstGeom prst="rect">
            <a:avLst/>
          </a:prstGeom>
          <a:solidFill>
            <a:srgbClr val="235F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white smok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83B75C4-B556-4EBD-AA4D-719FB02A8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700" y="2804630"/>
            <a:ext cx="3809033" cy="25393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6BA68F4-3553-4ED2-8678-A542A9C4EC6A}"/>
              </a:ext>
            </a:extLst>
          </p:cNvPr>
          <p:cNvSpPr txBox="1">
            <a:spLocks/>
          </p:cNvSpPr>
          <p:nvPr/>
        </p:nvSpPr>
        <p:spPr>
          <a:xfrm>
            <a:off x="1143000" y="1167326"/>
            <a:ext cx="6858000" cy="1790700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accent1">
                    <a:lumMod val="75000"/>
                  </a:schemeClr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500" dirty="0" err="1">
                <a:solidFill>
                  <a:schemeClr val="bg1"/>
                </a:solidFill>
              </a:rPr>
              <a:t>ProSomnus</a:t>
            </a:r>
            <a:r>
              <a:rPr lang="en-US" sz="4500" dirty="0">
                <a:solidFill>
                  <a:schemeClr val="bg1"/>
                </a:solidFill>
              </a:rPr>
              <a:t>® EVO™</a:t>
            </a:r>
            <a:br>
              <a:rPr lang="en-US" sz="4500" dirty="0">
                <a:solidFill>
                  <a:schemeClr val="bg1"/>
                </a:solidFill>
              </a:rPr>
            </a:br>
            <a:r>
              <a:rPr lang="en-US" sz="3600" i="1" dirty="0">
                <a:solidFill>
                  <a:schemeClr val="bg1"/>
                </a:solidFill>
              </a:rPr>
              <a:t>Die </a:t>
            </a:r>
            <a:r>
              <a:rPr lang="en-US" sz="3600" i="1" dirty="0" err="1">
                <a:solidFill>
                  <a:schemeClr val="bg1"/>
                </a:solidFill>
              </a:rPr>
              <a:t>Digitale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Präzisions</a:t>
            </a:r>
            <a:r>
              <a:rPr lang="en-US" sz="3600" i="1" dirty="0">
                <a:solidFill>
                  <a:schemeClr val="bg1"/>
                </a:solidFill>
              </a:rPr>
              <a:t> OSA-Therapie</a:t>
            </a:r>
            <a:endParaRPr lang="en-US" sz="45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7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D2E6F51-B413-4D80-B3BA-FABCB65A8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DEE50C4-B9E9-44C6-B071-1C22F8753734}"/>
              </a:ext>
            </a:extLst>
          </p:cNvPr>
          <p:cNvSpPr txBox="1"/>
          <p:nvPr/>
        </p:nvSpPr>
        <p:spPr>
          <a:xfrm>
            <a:off x="3275856" y="31802"/>
            <a:ext cx="56886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Tag der Verkehrssicherheit </a:t>
            </a:r>
          </a:p>
          <a:p>
            <a:r>
              <a:rPr lang="de-DE" sz="3600" b="1" dirty="0"/>
              <a:t>NDR berichtet</a:t>
            </a:r>
          </a:p>
        </p:txBody>
      </p:sp>
    </p:spTree>
    <p:extLst>
      <p:ext uri="{BB962C8B-B14F-4D97-AF65-F5344CB8AC3E}">
        <p14:creationId xmlns:p14="http://schemas.microsoft.com/office/powerpoint/2010/main" val="287179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81B364C-B458-4146-AFFF-C816EBBF7B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8"/>
          <a:stretch/>
        </p:blipFill>
        <p:spPr>
          <a:xfrm>
            <a:off x="-12824" y="-31322"/>
            <a:ext cx="9144000" cy="295109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3C21D5F-5C3B-438A-811E-4521B7E3C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608" y="6093296"/>
            <a:ext cx="4828326" cy="58788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E942FF3-C12A-492F-8891-FF2CE1391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5" y="3016720"/>
            <a:ext cx="4629150" cy="307657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96BFB93-5FA7-4086-83EB-66552F12100D}"/>
              </a:ext>
            </a:extLst>
          </p:cNvPr>
          <p:cNvSpPr txBox="1"/>
          <p:nvPr/>
        </p:nvSpPr>
        <p:spPr>
          <a:xfrm>
            <a:off x="-12824" y="2396551"/>
            <a:ext cx="9156824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b="1" dirty="0"/>
              <a:t>Schlafapnoe Selbsthilfegruppen in Niedersachsen</a:t>
            </a:r>
          </a:p>
        </p:txBody>
      </p:sp>
    </p:spTree>
    <p:extLst>
      <p:ext uri="{BB962C8B-B14F-4D97-AF65-F5344CB8AC3E}">
        <p14:creationId xmlns:p14="http://schemas.microsoft.com/office/powerpoint/2010/main" val="23330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94DBBC-DC38-4F0E-A9FA-3489BA1589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6" y="148704"/>
            <a:ext cx="7772400" cy="1451496"/>
          </a:xfrm>
        </p:spPr>
        <p:txBody>
          <a:bodyPr/>
          <a:lstStyle/>
          <a:p>
            <a:r>
              <a:rPr lang="de-DE" sz="4000" dirty="0"/>
              <a:t>Inklusion in der Schlafmedizin noch nicht angekommen!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4E5FD46-74C2-47B6-BBC6-9E1317A791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6F0E9A-6F13-4BBC-9556-C67A6253E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5B2B621-3BC4-4400-80FE-1507B1EA2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658095"/>
            <a:ext cx="4155976" cy="277182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D7940D1-8296-4A55-A132-DCA5E974CC8B}"/>
              </a:ext>
            </a:extLst>
          </p:cNvPr>
          <p:cNvSpPr txBox="1"/>
          <p:nvPr/>
        </p:nvSpPr>
        <p:spPr>
          <a:xfrm>
            <a:off x="357300" y="4462527"/>
            <a:ext cx="85689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Aktuelles Projekt:</a:t>
            </a:r>
            <a:br>
              <a:rPr lang="de-DE" sz="2800" b="1" dirty="0"/>
            </a:br>
            <a:r>
              <a:rPr lang="de-DE" sz="2800" dirty="0"/>
              <a:t>Wir erstellen barrierefreie Informationsmedien als am Bildschirm lesbare Dokumente (PDF) und als Hörbuch.</a:t>
            </a:r>
          </a:p>
          <a:p>
            <a:r>
              <a:rPr lang="de-DE" sz="2800" dirty="0"/>
              <a:t>Infos auf dem Patientenkongress</a:t>
            </a:r>
          </a:p>
        </p:txBody>
      </p:sp>
    </p:spTree>
    <p:extLst>
      <p:ext uri="{BB962C8B-B14F-4D97-AF65-F5344CB8AC3E}">
        <p14:creationId xmlns:p14="http://schemas.microsoft.com/office/powerpoint/2010/main" val="406355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14C8B4-49FE-452E-A978-6937D4BAE1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18D9A5A-15F3-43F5-9808-A7BCA77848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1FB9BB-613D-46A7-BD10-E182CEF63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6A576B9-9EF8-4C44-A2EB-D5B487EE4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8" y="-9618"/>
            <a:ext cx="9131182" cy="634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7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A41EFBAB-4229-4DE2-B288-23CBBA53833F}"/>
              </a:ext>
            </a:extLst>
          </p:cNvPr>
          <p:cNvSpPr/>
          <p:nvPr/>
        </p:nvSpPr>
        <p:spPr>
          <a:xfrm>
            <a:off x="20707" y="116632"/>
            <a:ext cx="9540552" cy="6512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de-DE" sz="3200" b="1" dirty="0">
                <a:latin typeface="TimesNewRomanPS-BoldMT"/>
              </a:rPr>
              <a:t>10:30 - 11:00 Uhr Eröffnung und Begrüßung</a:t>
            </a:r>
          </a:p>
          <a:p>
            <a:pPr>
              <a:lnSpc>
                <a:spcPts val="2500"/>
              </a:lnSpc>
            </a:pPr>
            <a:endParaRPr lang="de-DE" b="1" dirty="0">
              <a:latin typeface="Arial-BoldMT"/>
            </a:endParaRPr>
          </a:p>
          <a:p>
            <a:pPr>
              <a:lnSpc>
                <a:spcPts val="3800"/>
              </a:lnSpc>
            </a:pPr>
            <a:r>
              <a:rPr lang="de-DE" b="1" dirty="0">
                <a:latin typeface="Arial-BoldMT"/>
              </a:rPr>
              <a:t>11:00 - 12:30 Uhr</a:t>
            </a:r>
          </a:p>
          <a:p>
            <a:pPr>
              <a:lnSpc>
                <a:spcPts val="3800"/>
              </a:lnSpc>
            </a:pPr>
            <a:r>
              <a:rPr lang="de-DE" dirty="0">
                <a:latin typeface="ArialMT"/>
              </a:rPr>
              <a:t>Ein- und Durchschlafstörungen: 	Prof. Andrea Rodenbeck </a:t>
            </a:r>
          </a:p>
          <a:p>
            <a:pPr>
              <a:lnSpc>
                <a:spcPts val="3800"/>
              </a:lnSpc>
            </a:pPr>
            <a:r>
              <a:rPr lang="nb-NO" dirty="0">
                <a:latin typeface="ArialMT"/>
              </a:rPr>
              <a:t>Schlafapnoe: 			Dr. med. Andreas Möller </a:t>
            </a:r>
          </a:p>
          <a:p>
            <a:pPr>
              <a:lnSpc>
                <a:spcPts val="3800"/>
              </a:lnSpc>
            </a:pPr>
            <a:r>
              <a:rPr lang="nb-NO" dirty="0">
                <a:latin typeface="ArialMT"/>
              </a:rPr>
              <a:t>R</a:t>
            </a:r>
            <a:r>
              <a:rPr lang="de-DE" dirty="0" err="1">
                <a:latin typeface="ArialMT"/>
              </a:rPr>
              <a:t>estless</a:t>
            </a:r>
            <a:r>
              <a:rPr lang="de-DE" dirty="0">
                <a:latin typeface="ArialMT"/>
              </a:rPr>
              <a:t> Legs Syndrom: 		PD. Dr. med. Cornelius Bachmann</a:t>
            </a:r>
            <a:br>
              <a:rPr lang="de-DE" dirty="0">
                <a:latin typeface="ArialMT"/>
              </a:rPr>
            </a:br>
            <a:endParaRPr lang="de-DE" b="1" dirty="0">
              <a:latin typeface="Arial-BoldMT"/>
            </a:endParaRPr>
          </a:p>
          <a:p>
            <a:pPr>
              <a:lnSpc>
                <a:spcPts val="3800"/>
              </a:lnSpc>
            </a:pPr>
            <a:r>
              <a:rPr lang="de-DE" b="1" dirty="0">
                <a:latin typeface="Arial-BoldMT"/>
              </a:rPr>
              <a:t>12:30 - 13:15 Uhr Mittagspause und Besuch der Industrieausstellung</a:t>
            </a:r>
            <a:endParaRPr lang="de-DE" dirty="0"/>
          </a:p>
          <a:p>
            <a:pPr>
              <a:lnSpc>
                <a:spcPts val="3800"/>
              </a:lnSpc>
            </a:pPr>
            <a:br>
              <a:rPr lang="de-DE" b="1" dirty="0"/>
            </a:br>
            <a:r>
              <a:rPr lang="de-DE" b="1" dirty="0"/>
              <a:t>13:15 - 14:45  Uhr Therapie der Schlafapnoe</a:t>
            </a:r>
          </a:p>
          <a:p>
            <a:pPr>
              <a:lnSpc>
                <a:spcPts val="3800"/>
              </a:lnSpc>
            </a:pPr>
            <a:r>
              <a:rPr lang="de-DE" dirty="0"/>
              <a:t>CPAP-Geräte (</a:t>
            </a:r>
            <a:r>
              <a:rPr lang="de-DE" dirty="0" err="1"/>
              <a:t>CPAP+Co</a:t>
            </a:r>
            <a:r>
              <a:rPr lang="de-DE" dirty="0"/>
              <a:t>): 	Prof. Dr.-Ing. Thomas Netzel </a:t>
            </a:r>
            <a:br>
              <a:rPr lang="de-DE" dirty="0"/>
            </a:br>
            <a:r>
              <a:rPr lang="de-DE" dirty="0" err="1"/>
              <a:t>Unterkieferprotrusionsschienen</a:t>
            </a:r>
            <a:r>
              <a:rPr lang="de-DE" dirty="0"/>
              <a:t>: 	Dr. med. </a:t>
            </a:r>
            <a:r>
              <a:rPr lang="de-DE" dirty="0" err="1"/>
              <a:t>dent</a:t>
            </a:r>
            <a:r>
              <a:rPr lang="de-DE" dirty="0"/>
              <a:t>. Klaus </a:t>
            </a:r>
            <a:r>
              <a:rPr lang="de-DE" dirty="0" err="1"/>
              <a:t>Klingeberg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Zungenschrittmacher: 		Prof. Dr. Ercole Di Martino</a:t>
            </a:r>
          </a:p>
          <a:p>
            <a:pPr>
              <a:lnSpc>
                <a:spcPts val="3800"/>
              </a:lnSpc>
            </a:pPr>
            <a:r>
              <a:rPr lang="de-DE" dirty="0"/>
              <a:t>Tagesschläfrigkeit trotz CPAP: 	Markus B. Specht</a:t>
            </a:r>
          </a:p>
        </p:txBody>
      </p:sp>
    </p:spTree>
    <p:extLst>
      <p:ext uri="{BB962C8B-B14F-4D97-AF65-F5344CB8AC3E}">
        <p14:creationId xmlns:p14="http://schemas.microsoft.com/office/powerpoint/2010/main" val="115077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DF245D-FD24-4745-9D63-1325829DE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062" y="0"/>
            <a:ext cx="7886700" cy="132556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Kongress 2019 in WHV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38A6938-A2D4-4C53-94CD-494280B43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7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8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AD2C59-A9E7-4D8F-880B-B9EF98D74B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DEAE682-5669-4D5A-AF70-BB22E16AEB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7B3AF9-8F4E-4981-B181-B4906B2A6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CE84-522A-4C47-9550-B588AA38212B}" type="slidenum">
              <a:rPr lang="de-DE" smtClean="0"/>
              <a:t>21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F1A5719-BA26-40FE-B4BF-4122B7FE1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2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5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6D6054B-0BD5-4EE3-9A2D-3DC23673A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073008" cy="604867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01B8ED9-7C7E-4BEA-80C4-C1F9E851F494}"/>
              </a:ext>
            </a:extLst>
          </p:cNvPr>
          <p:cNvSpPr txBox="1"/>
          <p:nvPr/>
        </p:nvSpPr>
        <p:spPr>
          <a:xfrm>
            <a:off x="1043608" y="116632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Tag der Verkehrssicherheit Hildesheimer Börde </a:t>
            </a:r>
          </a:p>
        </p:txBody>
      </p:sp>
    </p:spTree>
    <p:extLst>
      <p:ext uri="{BB962C8B-B14F-4D97-AF65-F5344CB8AC3E}">
        <p14:creationId xmlns:p14="http://schemas.microsoft.com/office/powerpoint/2010/main" val="405534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3E2835E-9CED-224A-8811-91C59D971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F2CA987-E86B-4C06-912F-BC68CE814A98}" type="slidenum">
              <a:rPr lang="en-GB">
                <a:solidFill>
                  <a:srgbClr val="004779"/>
                </a:solidFill>
                <a:latin typeface="Calibri" panose="020F0502020204030204"/>
              </a:rPr>
              <a:pPr defTabSz="685800">
                <a:defRPr/>
              </a:pPr>
              <a:t>23</a:t>
            </a:fld>
            <a:endParaRPr lang="en-GB">
              <a:solidFill>
                <a:srgbClr val="004779"/>
              </a:solidFill>
              <a:latin typeface="Calibri" panose="020F0502020204030204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E7D10C8B-7EE2-0D48-83AF-4AFF2AF91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Das Genio®-System: Eine neuartige und einzigartige Lösung </a:t>
            </a:r>
            <a:br>
              <a:rPr lang="de-DE"/>
            </a:br>
            <a:r>
              <a:rPr lang="de-DE"/>
              <a:t>zur Behandlung der obstruktiven Schlafapnoe</a:t>
            </a:r>
          </a:p>
        </p:txBody>
      </p:sp>
      <p:pic>
        <p:nvPicPr>
          <p:cNvPr id="10" name="Afbeelding 9" descr="Afbeelding met tekening&#10;&#10;Automatisch gegenereerde beschrijving">
            <a:extLst>
              <a:ext uri="{FF2B5EF4-FFF2-40B4-BE49-F238E27FC236}">
                <a16:creationId xmlns:a16="http://schemas.microsoft.com/office/drawing/2014/main" id="{F51F52D9-76C1-2C4E-AEE7-90E550C709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407" y="2135536"/>
            <a:ext cx="4250845" cy="3074057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3F9F8B0D-AC32-C446-9F9F-29BB64120524}"/>
              </a:ext>
            </a:extLst>
          </p:cNvPr>
          <p:cNvSpPr/>
          <p:nvPr/>
        </p:nvSpPr>
        <p:spPr>
          <a:xfrm>
            <a:off x="305991" y="2229514"/>
            <a:ext cx="201074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800">
              <a:spcBef>
                <a:spcPts val="450"/>
              </a:spcBef>
              <a:buClr>
                <a:srgbClr val="B4BCC9"/>
              </a:buClr>
              <a:defRPr/>
            </a:pPr>
            <a:r>
              <a:rPr lang="de-DE" sz="1200" b="1">
                <a:solidFill>
                  <a:srgbClr val="0C5B93"/>
                </a:solidFill>
                <a:latin typeface="Calibri" panose="020F0502020204030204"/>
              </a:rPr>
              <a:t>Implantierbarer Stimulator</a:t>
            </a:r>
          </a:p>
        </p:txBody>
      </p:sp>
      <p:sp>
        <p:nvSpPr>
          <p:cNvPr id="12" name="Afgeronde rechthoek 11">
            <a:extLst>
              <a:ext uri="{FF2B5EF4-FFF2-40B4-BE49-F238E27FC236}">
                <a16:creationId xmlns:a16="http://schemas.microsoft.com/office/drawing/2014/main" id="{D380A63F-0C5C-F342-9C05-468D435588BB}"/>
              </a:ext>
            </a:extLst>
          </p:cNvPr>
          <p:cNvSpPr/>
          <p:nvPr/>
        </p:nvSpPr>
        <p:spPr>
          <a:xfrm>
            <a:off x="7510463" y="1542460"/>
            <a:ext cx="1338943" cy="3588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glow rad="63500">
              <a:schemeClr val="tx1">
                <a:alpha val="8000"/>
              </a:schemeClr>
            </a:glow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 defTabSz="571478">
              <a:defRPr/>
            </a:pPr>
            <a:r>
              <a:rPr lang="de-DE" sz="825" b="1">
                <a:solidFill>
                  <a:srgbClr val="0C5B93"/>
                </a:solidFill>
                <a:latin typeface="Calibri" panose="020F0502020204030204"/>
                <a:cs typeface="Calibri"/>
                <a:sym typeface="Arial"/>
              </a:rPr>
              <a:t>Eingriff mit nur einem Schnitt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88B4E375-A6B6-D844-859A-8D6123B04626}"/>
              </a:ext>
            </a:extLst>
          </p:cNvPr>
          <p:cNvSpPr/>
          <p:nvPr/>
        </p:nvSpPr>
        <p:spPr>
          <a:xfrm>
            <a:off x="305991" y="3199487"/>
            <a:ext cx="2010747" cy="4334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800">
              <a:spcBef>
                <a:spcPts val="450"/>
              </a:spcBef>
              <a:buClr>
                <a:srgbClr val="B4BCC9"/>
              </a:buClr>
              <a:defRPr/>
            </a:pPr>
            <a:r>
              <a:rPr lang="de-DE" sz="1200" b="1" dirty="0">
                <a:solidFill>
                  <a:srgbClr val="0C5B93"/>
                </a:solidFill>
                <a:latin typeface="Calibri" panose="020F0502020204030204"/>
              </a:rPr>
              <a:t>Externer Aktivierungs-Chip </a:t>
            </a:r>
          </a:p>
          <a:p>
            <a:pPr defTabSz="685800">
              <a:spcBef>
                <a:spcPts val="450"/>
              </a:spcBef>
              <a:buClr>
                <a:srgbClr val="B4BCC9"/>
              </a:buClr>
              <a:defRPr/>
            </a:pPr>
            <a:r>
              <a:rPr lang="de-DE" sz="1200" b="1" dirty="0">
                <a:solidFill>
                  <a:srgbClr val="0C5B93"/>
                </a:solidFill>
                <a:latin typeface="Calibri" panose="020F0502020204030204"/>
              </a:rPr>
              <a:t>u</a:t>
            </a:r>
            <a:r>
              <a:rPr lang="de-DE" sz="1200" b="1" dirty="0" err="1">
                <a:solidFill>
                  <a:srgbClr val="0C5B93"/>
                </a:solidFill>
                <a:latin typeface="Calibri" panose="020F0502020204030204"/>
              </a:rPr>
              <a:t>nd</a:t>
            </a:r>
            <a:r>
              <a:rPr lang="de-DE" sz="1200" b="1" dirty="0">
                <a:solidFill>
                  <a:srgbClr val="0C5B93"/>
                </a:solidFill>
                <a:latin typeface="Calibri" panose="020F0502020204030204"/>
              </a:rPr>
              <a:t> Einwegpflaster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A906EB89-6999-5045-B71E-2D5DFEDD365D}"/>
              </a:ext>
            </a:extLst>
          </p:cNvPr>
          <p:cNvSpPr/>
          <p:nvPr/>
        </p:nvSpPr>
        <p:spPr>
          <a:xfrm>
            <a:off x="305991" y="4758364"/>
            <a:ext cx="201074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800">
              <a:spcBef>
                <a:spcPts val="450"/>
              </a:spcBef>
              <a:buClr>
                <a:srgbClr val="B4BCC9"/>
              </a:buClr>
              <a:defRPr/>
            </a:pPr>
            <a:r>
              <a:rPr lang="de-DE" sz="1200" b="1" dirty="0">
                <a:solidFill>
                  <a:srgbClr val="0C5B93"/>
                </a:solidFill>
                <a:latin typeface="Calibri" panose="020F0502020204030204"/>
              </a:rPr>
              <a:t>Ladegerät</a:t>
            </a:r>
          </a:p>
        </p:txBody>
      </p:sp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4317870E-E445-E24A-9918-159CF392123E}"/>
              </a:ext>
            </a:extLst>
          </p:cNvPr>
          <p:cNvSpPr/>
          <p:nvPr/>
        </p:nvSpPr>
        <p:spPr>
          <a:xfrm>
            <a:off x="7510463" y="2204107"/>
            <a:ext cx="1338943" cy="3588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glow rad="63500">
              <a:schemeClr val="tx1">
                <a:alpha val="8000"/>
              </a:schemeClr>
            </a:glow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 defTabSz="571478">
              <a:defRPr/>
            </a:pPr>
            <a:r>
              <a:rPr lang="de-DE" sz="825" b="1">
                <a:solidFill>
                  <a:srgbClr val="0C5B93"/>
                </a:solidFill>
                <a:latin typeface="Calibri" panose="020F0502020204030204"/>
                <a:cs typeface="Calibri" panose="020F0502020204030204" pitchFamily="34" charset="0"/>
                <a:sym typeface="Arial"/>
                <a:rtl val="0"/>
              </a:rPr>
              <a:t>Kabellos und </a:t>
            </a:r>
            <a:br>
              <a:rPr lang="de-DE" sz="825" b="1">
                <a:solidFill>
                  <a:srgbClr val="0C5B93"/>
                </a:solidFill>
                <a:latin typeface="Calibri" panose="020F0502020204030204"/>
                <a:cs typeface="Calibri" panose="020F0502020204030204" pitchFamily="34" charset="0"/>
                <a:sym typeface="Arial"/>
                <a:rtl val="0"/>
              </a:rPr>
            </a:br>
            <a:r>
              <a:rPr lang="de-DE" sz="825" b="1">
                <a:solidFill>
                  <a:srgbClr val="0C5B93"/>
                </a:solidFill>
                <a:latin typeface="Calibri" panose="020F0502020204030204"/>
                <a:cs typeface="Calibri" panose="020F0502020204030204" pitchFamily="34" charset="0"/>
                <a:sym typeface="Arial"/>
                <a:rtl val="0"/>
              </a:rPr>
              <a:t>batteriefrei</a:t>
            </a:r>
          </a:p>
        </p:txBody>
      </p:sp>
      <p:sp>
        <p:nvSpPr>
          <p:cNvPr id="21" name="Afgeronde rechthoek 20">
            <a:extLst>
              <a:ext uri="{FF2B5EF4-FFF2-40B4-BE49-F238E27FC236}">
                <a16:creationId xmlns:a16="http://schemas.microsoft.com/office/drawing/2014/main" id="{A2E6DBC5-E1B1-8549-A314-3C9300DF00E6}"/>
              </a:ext>
            </a:extLst>
          </p:cNvPr>
          <p:cNvSpPr/>
          <p:nvPr/>
        </p:nvSpPr>
        <p:spPr>
          <a:xfrm>
            <a:off x="7502809" y="2865754"/>
            <a:ext cx="1338943" cy="3588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glow rad="63500">
              <a:schemeClr val="tx1">
                <a:alpha val="8000"/>
              </a:schemeClr>
            </a:glow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 defTabSz="571478">
              <a:defRPr/>
            </a:pPr>
            <a:r>
              <a:rPr lang="de-DE" sz="825" b="1">
                <a:solidFill>
                  <a:srgbClr val="0C5B93"/>
                </a:solidFill>
                <a:latin typeface="Calibri" panose="020F0502020204030204"/>
                <a:cs typeface="Calibri" panose="020F0502020204030204" pitchFamily="34" charset="0"/>
                <a:sym typeface="Arial"/>
                <a:rtl val="0"/>
              </a:rPr>
              <a:t>Bilaterale Stimulation</a:t>
            </a:r>
          </a:p>
        </p:txBody>
      </p:sp>
      <p:sp>
        <p:nvSpPr>
          <p:cNvPr id="23" name="Afgeronde rechthoek 22">
            <a:extLst>
              <a:ext uri="{FF2B5EF4-FFF2-40B4-BE49-F238E27FC236}">
                <a16:creationId xmlns:a16="http://schemas.microsoft.com/office/drawing/2014/main" id="{3E5CED06-49A1-1F45-927A-9C065E62F693}"/>
              </a:ext>
            </a:extLst>
          </p:cNvPr>
          <p:cNvSpPr/>
          <p:nvPr/>
        </p:nvSpPr>
        <p:spPr>
          <a:xfrm>
            <a:off x="7502809" y="3527402"/>
            <a:ext cx="1338943" cy="3588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glow rad="63500">
              <a:schemeClr val="tx1">
                <a:alpha val="8000"/>
              </a:schemeClr>
            </a:glow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 defTabSz="571478">
              <a:defRPr/>
            </a:pPr>
            <a:r>
              <a:rPr lang="de-DE" sz="825" b="1">
                <a:solidFill>
                  <a:srgbClr val="0C5B93"/>
                </a:solidFill>
                <a:latin typeface="Calibri" panose="020F0502020204030204"/>
                <a:cs typeface="Calibri" panose="020F0502020204030204" pitchFamily="34" charset="0"/>
                <a:sym typeface="Arial"/>
                <a:rtl val="0"/>
              </a:rPr>
              <a:t>1.5T und 3T </a:t>
            </a:r>
          </a:p>
          <a:p>
            <a:pPr algn="ctr" defTabSz="571478">
              <a:defRPr/>
            </a:pPr>
            <a:r>
              <a:rPr lang="de-DE" sz="825" b="1">
                <a:solidFill>
                  <a:srgbClr val="0C5B93"/>
                </a:solidFill>
                <a:latin typeface="Calibri" panose="020F0502020204030204"/>
                <a:cs typeface="Calibri" panose="020F0502020204030204" pitchFamily="34" charset="0"/>
                <a:sym typeface="Arial"/>
                <a:rtl val="0"/>
              </a:rPr>
              <a:t>MRT-kompatibel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3D97558C-1DD6-2149-AC6A-BE045E0C89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483" r="-46483"/>
          <a:stretch/>
        </p:blipFill>
        <p:spPr>
          <a:xfrm>
            <a:off x="-32918" y="2444119"/>
            <a:ext cx="3352800" cy="228600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507D1FB3-4A63-CC47-A3D0-78FAA23D37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500" t="363" r="-46500" b="-363"/>
          <a:stretch/>
        </p:blipFill>
        <p:spPr>
          <a:xfrm>
            <a:off x="0" y="3665250"/>
            <a:ext cx="3352800" cy="228600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767D47D1-485E-5442-BCFE-8C35986664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466" t="569" r="-46466" b="-569"/>
          <a:stretch/>
        </p:blipFill>
        <p:spPr>
          <a:xfrm>
            <a:off x="0" y="5017950"/>
            <a:ext cx="3352800" cy="228600"/>
          </a:xfrm>
          <a:prstGeom prst="rect">
            <a:avLst/>
          </a:prstGeom>
        </p:spPr>
      </p:pic>
      <p:sp>
        <p:nvSpPr>
          <p:cNvPr id="18" name="Afgeronde rechthoek 20">
            <a:extLst>
              <a:ext uri="{FF2B5EF4-FFF2-40B4-BE49-F238E27FC236}">
                <a16:creationId xmlns:a16="http://schemas.microsoft.com/office/drawing/2014/main" id="{86B08465-97DC-8E47-9461-F07BA94E5FBD}"/>
              </a:ext>
            </a:extLst>
          </p:cNvPr>
          <p:cNvSpPr/>
          <p:nvPr/>
        </p:nvSpPr>
        <p:spPr>
          <a:xfrm>
            <a:off x="7510463" y="4189050"/>
            <a:ext cx="1338943" cy="3588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glow rad="63500">
              <a:schemeClr val="tx1">
                <a:alpha val="8000"/>
              </a:schemeClr>
            </a:glow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 defTabSz="571478">
              <a:defRPr/>
            </a:pPr>
            <a:r>
              <a:rPr lang="de-DE" sz="825" b="1">
                <a:solidFill>
                  <a:srgbClr val="0C5B93"/>
                </a:solidFill>
                <a:latin typeface="Calibri" panose="020F0502020204030204"/>
                <a:cs typeface="Calibri" panose="020F0502020204030204" pitchFamily="34" charset="0"/>
                <a:sym typeface="Arial"/>
                <a:rtl val="0"/>
              </a:rPr>
              <a:t>Indiziert für Patienten mit und ohne CCC (Keine MISE)</a:t>
            </a:r>
          </a:p>
        </p:txBody>
      </p:sp>
      <p:sp>
        <p:nvSpPr>
          <p:cNvPr id="22" name="Afgeronde rechthoek 22">
            <a:extLst>
              <a:ext uri="{FF2B5EF4-FFF2-40B4-BE49-F238E27FC236}">
                <a16:creationId xmlns:a16="http://schemas.microsoft.com/office/drawing/2014/main" id="{5678CD23-2560-E048-A49C-2CEB47957E82}"/>
              </a:ext>
            </a:extLst>
          </p:cNvPr>
          <p:cNvSpPr/>
          <p:nvPr/>
        </p:nvSpPr>
        <p:spPr>
          <a:xfrm>
            <a:off x="7510463" y="4850698"/>
            <a:ext cx="1338943" cy="3588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glow rad="63500">
              <a:schemeClr val="tx1">
                <a:alpha val="8000"/>
              </a:schemeClr>
            </a:glow>
          </a:effectLst>
        </p:spPr>
        <p:txBody>
          <a:bodyPr wrap="square" lIns="0" tIns="0" rIns="0" bIns="0" anchor="ctr" anchorCtr="0">
            <a:noAutofit/>
          </a:bodyPr>
          <a:lstStyle/>
          <a:p>
            <a:pPr algn="ctr" defTabSz="571478">
              <a:defRPr/>
            </a:pPr>
            <a:r>
              <a:rPr lang="de-DE" sz="825" b="1">
                <a:solidFill>
                  <a:srgbClr val="0C5B93"/>
                </a:solidFill>
                <a:latin typeface="Calibri" panose="020F0502020204030204"/>
                <a:cs typeface="Calibri" panose="020F0502020204030204" pitchFamily="34" charset="0"/>
                <a:sym typeface="Arial"/>
                <a:rtl val="0"/>
              </a:rPr>
              <a:t>Benutzerzentriert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68BB15-C46C-6A67-089C-D96A9346E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075" y="4982071"/>
            <a:ext cx="1925136" cy="1309770"/>
          </a:xfrm>
          <a:prstGeom prst="rect">
            <a:avLst/>
          </a:prstGeom>
        </p:spPr>
      </p:pic>
      <p:sp>
        <p:nvSpPr>
          <p:cNvPr id="3" name="Rechthoek 16">
            <a:extLst>
              <a:ext uri="{FF2B5EF4-FFF2-40B4-BE49-F238E27FC236}">
                <a16:creationId xmlns:a16="http://schemas.microsoft.com/office/drawing/2014/main" id="{3A2211E8-D470-B9F8-0740-46CFBDA95EBB}"/>
              </a:ext>
            </a:extLst>
          </p:cNvPr>
          <p:cNvSpPr/>
          <p:nvPr/>
        </p:nvSpPr>
        <p:spPr>
          <a:xfrm>
            <a:off x="5088206" y="4684625"/>
            <a:ext cx="201074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800">
              <a:spcBef>
                <a:spcPts val="450"/>
              </a:spcBef>
              <a:buClr>
                <a:srgbClr val="B4BCC9"/>
              </a:buClr>
              <a:defRPr/>
            </a:pPr>
            <a:r>
              <a:rPr lang="de-DE" sz="1200" b="1" dirty="0">
                <a:solidFill>
                  <a:srgbClr val="0C5B93"/>
                </a:solidFill>
                <a:latin typeface="Calibri" panose="020F0502020204030204"/>
              </a:rPr>
              <a:t>Die Genio Smartphone App</a:t>
            </a:r>
          </a:p>
        </p:txBody>
      </p: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80408A53-9F80-3ADB-0442-DB7D5481FD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11" y="1252785"/>
            <a:ext cx="1586397" cy="61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8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30EC61-CCA9-41AB-88D5-92F50B4E8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16632"/>
            <a:ext cx="7886700" cy="831627"/>
          </a:xfrm>
        </p:spPr>
        <p:txBody>
          <a:bodyPr/>
          <a:lstStyle/>
          <a:p>
            <a:r>
              <a:rPr lang="de-DE" dirty="0"/>
              <a:t>Patientenkongress 2019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E52CFDC-4072-485A-BE69-B274F262C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" y="1114303"/>
            <a:ext cx="9108504" cy="607233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A677BC4-E574-4C23-B8A0-A761D4690D71}"/>
              </a:ext>
            </a:extLst>
          </p:cNvPr>
          <p:cNvSpPr txBox="1"/>
          <p:nvPr/>
        </p:nvSpPr>
        <p:spPr>
          <a:xfrm>
            <a:off x="251520" y="1136903"/>
            <a:ext cx="5544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highlight>
                  <a:srgbClr val="000066"/>
                </a:highlight>
              </a:rPr>
              <a:t>Little </a:t>
            </a:r>
            <a:r>
              <a:rPr lang="de-DE" dirty="0" err="1">
                <a:solidFill>
                  <a:schemeClr val="bg1"/>
                </a:solidFill>
                <a:highlight>
                  <a:srgbClr val="000066"/>
                </a:highlight>
              </a:rPr>
              <a:t>Fat</a:t>
            </a:r>
            <a:r>
              <a:rPr lang="de-DE" dirty="0">
                <a:solidFill>
                  <a:schemeClr val="bg1"/>
                </a:solidFill>
                <a:highlight>
                  <a:srgbClr val="000066"/>
                </a:highlight>
              </a:rPr>
              <a:t> Joe schläft während der Begrüßung von  MdB </a:t>
            </a:r>
            <a:r>
              <a:rPr lang="de-DE" dirty="0" err="1">
                <a:solidFill>
                  <a:schemeClr val="bg1"/>
                </a:solidFill>
                <a:highlight>
                  <a:srgbClr val="000066"/>
                </a:highlight>
              </a:rPr>
              <a:t>Siemtje</a:t>
            </a:r>
            <a:r>
              <a:rPr lang="de-DE" dirty="0">
                <a:solidFill>
                  <a:schemeClr val="bg1"/>
                </a:solidFill>
                <a:highlight>
                  <a:srgbClr val="000066"/>
                </a:highlight>
              </a:rPr>
              <a:t> Möller ein.</a:t>
            </a:r>
          </a:p>
          <a:p>
            <a:r>
              <a:rPr lang="de-DE" dirty="0">
                <a:solidFill>
                  <a:schemeClr val="bg1"/>
                </a:solidFill>
                <a:highlight>
                  <a:srgbClr val="000066"/>
                </a:highlight>
              </a:rPr>
              <a:t>Szene aus dem Buch von Charles Dickens  </a:t>
            </a:r>
            <a:br>
              <a:rPr lang="de-DE" dirty="0">
                <a:solidFill>
                  <a:schemeClr val="bg1"/>
                </a:solidFill>
                <a:highlight>
                  <a:srgbClr val="000066"/>
                </a:highlight>
              </a:rPr>
            </a:br>
            <a:r>
              <a:rPr lang="de-DE" dirty="0">
                <a:solidFill>
                  <a:schemeClr val="bg1"/>
                </a:solidFill>
                <a:highlight>
                  <a:srgbClr val="000066"/>
                </a:highlight>
              </a:rPr>
              <a:t>„Die </a:t>
            </a:r>
            <a:r>
              <a:rPr lang="de-DE" dirty="0" err="1">
                <a:solidFill>
                  <a:schemeClr val="bg1"/>
                </a:solidFill>
                <a:highlight>
                  <a:srgbClr val="000066"/>
                </a:highlight>
              </a:rPr>
              <a:t>Pickwicker</a:t>
            </a:r>
            <a:r>
              <a:rPr lang="de-DE" dirty="0">
                <a:solidFill>
                  <a:schemeClr val="bg1"/>
                </a:solidFill>
                <a:highlight>
                  <a:srgbClr val="000066"/>
                </a:highlight>
              </a:rPr>
              <a:t> „</a:t>
            </a:r>
          </a:p>
          <a:p>
            <a:endParaRPr lang="de-DE" dirty="0">
              <a:solidFill>
                <a:schemeClr val="bg1"/>
              </a:solidFill>
              <a:highlight>
                <a:srgbClr val="000066"/>
              </a:highlight>
            </a:endParaRPr>
          </a:p>
          <a:p>
            <a:r>
              <a:rPr lang="de-DE" dirty="0">
                <a:solidFill>
                  <a:schemeClr val="bg1"/>
                </a:solidFill>
                <a:highlight>
                  <a:srgbClr val="000066"/>
                </a:highlight>
              </a:rPr>
              <a:t>Charles Dickens beschreibt einen dicken Kutscher der permanent einschläft „</a:t>
            </a:r>
            <a:r>
              <a:rPr lang="de-DE" dirty="0" err="1">
                <a:solidFill>
                  <a:schemeClr val="bg1"/>
                </a:solidFill>
                <a:highlight>
                  <a:srgbClr val="000066"/>
                </a:highlight>
              </a:rPr>
              <a:t>Pickwick</a:t>
            </a:r>
            <a:r>
              <a:rPr lang="de-DE" dirty="0">
                <a:solidFill>
                  <a:schemeClr val="bg1"/>
                </a:solidFill>
                <a:highlight>
                  <a:srgbClr val="000066"/>
                </a:highlight>
              </a:rPr>
              <a:t> Syndrom“</a:t>
            </a:r>
          </a:p>
          <a:p>
            <a:endParaRPr lang="de-DE" dirty="0">
              <a:solidFill>
                <a:schemeClr val="bg1"/>
              </a:solidFill>
              <a:highlight>
                <a:srgbClr val="00006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3671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B397D2-DAD8-4320-A118-C7B8AE4C8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E43FB54-DD81-48CB-866B-3BAFDEFD8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879" y="-17390"/>
            <a:ext cx="9297879" cy="689278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A16A63C-94D2-4593-A010-36676D5D1DF6}"/>
              </a:ext>
            </a:extLst>
          </p:cNvPr>
          <p:cNvSpPr txBox="1"/>
          <p:nvPr/>
        </p:nvSpPr>
        <p:spPr>
          <a:xfrm>
            <a:off x="1187624" y="260648"/>
            <a:ext cx="5040560" cy="10772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</a:rPr>
              <a:t>ASN: Workshop mit Prof. </a:t>
            </a:r>
            <a:br>
              <a:rPr lang="de-DE" sz="3200" b="1" dirty="0">
                <a:solidFill>
                  <a:schemeClr val="bg1"/>
                </a:solidFill>
              </a:rPr>
            </a:br>
            <a:r>
              <a:rPr lang="de-DE" sz="3200" b="1" dirty="0">
                <a:solidFill>
                  <a:schemeClr val="bg1"/>
                </a:solidFill>
              </a:rPr>
              <a:t>Thomas Netzel</a:t>
            </a:r>
          </a:p>
        </p:txBody>
      </p:sp>
    </p:spTree>
    <p:extLst>
      <p:ext uri="{BB962C8B-B14F-4D97-AF65-F5344CB8AC3E}">
        <p14:creationId xmlns:p14="http://schemas.microsoft.com/office/powerpoint/2010/main" val="40076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A1F48F4-3F7A-1130-5495-66D8316C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6" y="1704975"/>
            <a:ext cx="8667750" cy="1047750"/>
          </a:xfrm>
        </p:spPr>
        <p:txBody>
          <a:bodyPr lIns="0" tIns="0" rIns="0" bIns="0" anchor="ctr">
            <a:normAutofit/>
          </a:bodyPr>
          <a:lstStyle/>
          <a:p>
            <a:r>
              <a:rPr lang="de-DE" sz="3000" dirty="0">
                <a:solidFill>
                  <a:schemeClr val="bg2">
                    <a:lumMod val="25000"/>
                  </a:schemeClr>
                </a:solidFill>
                <a:latin typeface="Linotype Univers 230 Thin" panose="020B0303030202020203" pitchFamily="34" charset="0"/>
              </a:rPr>
              <a:t>Wir stehen für Qualität in der Versorgung:</a:t>
            </a:r>
          </a:p>
        </p:txBody>
      </p:sp>
      <p:pic>
        <p:nvPicPr>
          <p:cNvPr id="13" name="Grafik 12" descr="Ein Bild, das Text, Screenshot, Website, Webseite enthält.&#10;&#10;Automatisch generierte Beschreibung">
            <a:extLst>
              <a:ext uri="{FF2B5EF4-FFF2-40B4-BE49-F238E27FC236}">
                <a16:creationId xmlns:a16="http://schemas.microsoft.com/office/drawing/2014/main" id="{9E46EAC5-ADCD-0657-8F3D-D72BF013F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t="22222" r="3114" b="9444"/>
          <a:stretch/>
        </p:blipFill>
        <p:spPr>
          <a:xfrm>
            <a:off x="161925" y="2657474"/>
            <a:ext cx="8886825" cy="3644741"/>
          </a:xfrm>
          <a:prstGeom prst="rect">
            <a:avLst/>
          </a:prstGeom>
        </p:spPr>
      </p:pic>
      <p:pic>
        <p:nvPicPr>
          <p:cNvPr id="4" name="Grafik 3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757ADDD-0E34-B3AE-2E30-42AC4C4DF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7" t="36086" r="25424" b="42263"/>
          <a:stretch/>
        </p:blipFill>
        <p:spPr>
          <a:xfrm>
            <a:off x="182818" y="380814"/>
            <a:ext cx="2665270" cy="9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5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9900B5-5EC2-4731-83F0-5B2E00F95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939" y="1054550"/>
            <a:ext cx="8207713" cy="619263"/>
          </a:xfrm>
        </p:spPr>
        <p:txBody>
          <a:bodyPr>
            <a:normAutofit fontScale="90000"/>
          </a:bodyPr>
          <a:lstStyle/>
          <a:p>
            <a:r>
              <a:rPr lang="en-US" dirty="0"/>
              <a:t>Inspire - Hypoglossusnerv Stimulation</a:t>
            </a:r>
            <a:br>
              <a:rPr lang="en-US" dirty="0"/>
            </a:b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BC38B70-02EB-4D3D-A94B-057BFB77525D}"/>
              </a:ext>
            </a:extLst>
          </p:cNvPr>
          <p:cNvSpPr txBox="1"/>
          <p:nvPr/>
        </p:nvSpPr>
        <p:spPr>
          <a:xfrm>
            <a:off x="466927" y="1633475"/>
            <a:ext cx="5292395" cy="1465786"/>
          </a:xfrm>
          <a:prstGeom prst="rect">
            <a:avLst/>
          </a:prstGeom>
          <a:solidFill>
            <a:srgbClr val="E3DCF6"/>
          </a:solidFill>
        </p:spPr>
        <p:txBody>
          <a:bodyPr wrap="squar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1275" dirty="0">
                <a:latin typeface="Avenir Roman"/>
                <a:cs typeface="Avenir Roman"/>
              </a:rPr>
              <a:t>Neurostimulations-System für OSA-Patienten mit CPAP-Intoleranz</a:t>
            </a:r>
          </a:p>
          <a:p>
            <a:pPr marL="214313" indent="-214313">
              <a:buFont typeface="Arial"/>
              <a:buChar char="•"/>
            </a:pPr>
            <a:r>
              <a:rPr lang="en-US" sz="1275" dirty="0">
                <a:latin typeface="Avenir Roman"/>
                <a:cs typeface="Avenir Roman"/>
              </a:rPr>
              <a:t>Individuell titrierbare Therapie</a:t>
            </a:r>
          </a:p>
          <a:p>
            <a:pPr marL="214313" indent="-214313">
              <a:buFont typeface="Arial"/>
              <a:buChar char="•"/>
            </a:pPr>
            <a:r>
              <a:rPr lang="en-US" sz="1275" dirty="0">
                <a:latin typeface="Avenir Roman"/>
                <a:cs typeface="Avenir Roman"/>
              </a:rPr>
              <a:t>Einfache Therapiekontrolle durch den Patienten über Fernbedienung</a:t>
            </a:r>
          </a:p>
          <a:p>
            <a:pPr marL="214313" indent="-214313">
              <a:buFont typeface="Arial"/>
              <a:buChar char="•"/>
            </a:pPr>
            <a:r>
              <a:rPr lang="en-US" sz="1275" dirty="0">
                <a:latin typeface="Avenir Roman"/>
                <a:cs typeface="Avenir Roman"/>
              </a:rPr>
              <a:t>Nachhaltige Reduktion von Apnoe-Episoden und Verbesserung der Lebensqualität über einen Zeitraum von 5 Jahren nachgewiesen</a:t>
            </a:r>
          </a:p>
          <a:p>
            <a:pPr marL="214313" indent="-214313">
              <a:buFont typeface="Arial"/>
              <a:buChar char="•"/>
            </a:pPr>
            <a:r>
              <a:rPr lang="en-US" sz="1275" dirty="0">
                <a:latin typeface="Avenir Roman"/>
                <a:cs typeface="Avenir Roman"/>
              </a:rPr>
              <a:t>Anhaltend hohe Therapieadhärenz und Patientenzufriedenheit</a:t>
            </a:r>
          </a:p>
          <a:p>
            <a:pPr marL="214313" indent="-214313">
              <a:buFont typeface="Arial"/>
              <a:buChar char="•"/>
            </a:pPr>
            <a:r>
              <a:rPr lang="en-US" sz="1275" dirty="0">
                <a:latin typeface="Avenir Roman"/>
                <a:cs typeface="Avenir Roman"/>
              </a:rPr>
              <a:t>Empfohlen in S3-Leitlinien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D78F926-0C45-4666-B1B0-A9EEE65B61C8}"/>
              </a:ext>
            </a:extLst>
          </p:cNvPr>
          <p:cNvSpPr txBox="1"/>
          <p:nvPr/>
        </p:nvSpPr>
        <p:spPr>
          <a:xfrm>
            <a:off x="466926" y="3163048"/>
            <a:ext cx="5292394" cy="288541"/>
          </a:xfrm>
          <a:prstGeom prst="rect">
            <a:avLst/>
          </a:prstGeom>
          <a:solidFill>
            <a:srgbClr val="E3DCF6"/>
          </a:solidFill>
        </p:spPr>
        <p:txBody>
          <a:bodyPr wrap="square" rtlCol="0">
            <a:spAutoFit/>
          </a:bodyPr>
          <a:lstStyle/>
          <a:p>
            <a:r>
              <a:rPr lang="en-US" sz="1275" dirty="0">
                <a:latin typeface="Avenir Roman"/>
                <a:cs typeface="Avenir Roman"/>
              </a:rPr>
              <a:t>Indikationen:  OSA mit AHI 15-65/h und CPAP-Intoleranz (BMI ≤ 35)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07B465-3968-458D-BF07-96E57C275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0" b="1600"/>
          <a:stretch/>
        </p:blipFill>
        <p:spPr>
          <a:xfrm>
            <a:off x="466927" y="3621446"/>
            <a:ext cx="8061803" cy="163961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7D5460B-546B-4A16-BABD-C779205565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" r="13006" b="-1"/>
          <a:stretch/>
        </p:blipFill>
        <p:spPr>
          <a:xfrm>
            <a:off x="5984140" y="1633476"/>
            <a:ext cx="2810861" cy="179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1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9172415-F71F-4DAF-9BE9-7A585CD73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6C69611-0C9A-4290-8D3E-45245D5D8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12FFF32-5E1F-426B-BC23-E2CA27742B4A}"/>
              </a:ext>
            </a:extLst>
          </p:cNvPr>
          <p:cNvSpPr txBox="1"/>
          <p:nvPr/>
        </p:nvSpPr>
        <p:spPr>
          <a:xfrm>
            <a:off x="3852909" y="0"/>
            <a:ext cx="5291091" cy="233910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de-DE" dirty="0">
              <a:solidFill>
                <a:schemeClr val="bg1"/>
              </a:solidFill>
            </a:endParaRPr>
          </a:p>
          <a:p>
            <a:r>
              <a:rPr lang="de-DE" sz="3200" dirty="0">
                <a:solidFill>
                  <a:schemeClr val="bg1"/>
                </a:solidFill>
              </a:rPr>
              <a:t>Podiumsdiskussion zur Ausschreibung  </a:t>
            </a:r>
            <a:br>
              <a:rPr lang="de-DE" sz="3200" dirty="0">
                <a:solidFill>
                  <a:schemeClr val="bg1"/>
                </a:solidFill>
              </a:rPr>
            </a:br>
            <a:r>
              <a:rPr lang="de-DE" sz="3200" dirty="0">
                <a:solidFill>
                  <a:schemeClr val="bg1"/>
                </a:solidFill>
              </a:rPr>
              <a:t>„Tag der Medizintechnik“ in der Jadehochschule 2014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2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A3375DE-CF9B-4205-BFA7-D080C8311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5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A41EFBAB-4229-4DE2-B288-23CBBA53833F}"/>
              </a:ext>
            </a:extLst>
          </p:cNvPr>
          <p:cNvSpPr/>
          <p:nvPr/>
        </p:nvSpPr>
        <p:spPr>
          <a:xfrm>
            <a:off x="107504" y="620688"/>
            <a:ext cx="9540552" cy="4408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de-DE" sz="2400" b="1" dirty="0"/>
              <a:t>14:45 - 15:05 Uhr Pause und Besuch der Industrieausstellung</a:t>
            </a:r>
          </a:p>
          <a:p>
            <a:pPr>
              <a:lnSpc>
                <a:spcPts val="3800"/>
              </a:lnSpc>
            </a:pPr>
            <a:endParaRPr lang="de-DE" dirty="0"/>
          </a:p>
          <a:p>
            <a:pPr>
              <a:lnSpc>
                <a:spcPts val="3800"/>
              </a:lnSpc>
            </a:pPr>
            <a:r>
              <a:rPr lang="de-DE" sz="2400" b="1" dirty="0"/>
              <a:t>15:05 - 16:30 Uhr </a:t>
            </a:r>
            <a:br>
              <a:rPr lang="de-DE" sz="2400" b="1" dirty="0"/>
            </a:br>
            <a:r>
              <a:rPr lang="de-DE" sz="2400" b="1" dirty="0"/>
              <a:t>Begleiterkrankungen von Patienten mit Schlafstörungen</a:t>
            </a:r>
          </a:p>
          <a:p>
            <a:pPr>
              <a:lnSpc>
                <a:spcPts val="3800"/>
              </a:lnSpc>
            </a:pPr>
            <a:r>
              <a:rPr lang="de-DE" dirty="0"/>
              <a:t>Die zirkadiane Schlaf-Wachrhythmus Störung Non-24 Syndrom,</a:t>
            </a:r>
            <a:br>
              <a:rPr lang="de-DE" dirty="0"/>
            </a:br>
            <a:r>
              <a:rPr lang="de-DE" dirty="0"/>
              <a:t>bei blinden Menschen: 			Nina Schweppe</a:t>
            </a:r>
          </a:p>
          <a:p>
            <a:pPr>
              <a:lnSpc>
                <a:spcPts val="3800"/>
              </a:lnSpc>
            </a:pPr>
            <a:r>
              <a:rPr lang="de-DE" dirty="0"/>
              <a:t>Schlafapnoe und Herz: 			Dr. med. Andreas Reents</a:t>
            </a:r>
          </a:p>
          <a:p>
            <a:pPr>
              <a:lnSpc>
                <a:spcPts val="3800"/>
              </a:lnSpc>
            </a:pPr>
            <a:r>
              <a:rPr lang="de-DE" dirty="0"/>
              <a:t>Schlafapnoe und Schlaganfall: 		Prof Dr. med. Pawel Kermer</a:t>
            </a:r>
          </a:p>
          <a:p>
            <a:pPr>
              <a:lnSpc>
                <a:spcPts val="3800"/>
              </a:lnSpc>
            </a:pPr>
            <a:r>
              <a:rPr lang="de-DE" dirty="0"/>
              <a:t>Schlafapnoe und Alzheimer Demenz:	Prof. Here Folkerts</a:t>
            </a:r>
          </a:p>
        </p:txBody>
      </p:sp>
    </p:spTree>
    <p:extLst>
      <p:ext uri="{BB962C8B-B14F-4D97-AF65-F5344CB8AC3E}">
        <p14:creationId xmlns:p14="http://schemas.microsoft.com/office/powerpoint/2010/main" val="218335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9E09011-707B-4EA6-B77C-30DA92033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3940006" cy="262778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C77E915-ED01-4CBA-A95B-2B69DD8EB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7827">
            <a:off x="4188337" y="2116009"/>
            <a:ext cx="4964769" cy="176188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3F19D21-0732-4B2B-ACA3-DFAF6E61F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96952"/>
            <a:ext cx="4047510" cy="330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1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CB2BDCE-C3D6-4711-A5D0-DE430914F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1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DA136F5E-F5B6-3DA2-D710-3FDC6C7E4AF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39335" y="857250"/>
          <a:ext cx="3630707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" name="Acrobat Document" r:id="rId3" imgW="4000457" imgH="5667233" progId="Acrobat.Document.DC">
                  <p:embed/>
                </p:oleObj>
              </mc:Choice>
              <mc:Fallback>
                <p:oleObj name="Acrobat Document" r:id="rId3" imgW="4000457" imgH="5667233" progId="Acrobat.Document.DC">
                  <p:embed/>
                  <p:pic>
                    <p:nvPicPr>
                      <p:cNvPr id="11" name="Objekt 10">
                        <a:extLst>
                          <a:ext uri="{FF2B5EF4-FFF2-40B4-BE49-F238E27FC236}">
                            <a16:creationId xmlns:a16="http://schemas.microsoft.com/office/drawing/2014/main" id="{DA136F5E-F5B6-3DA2-D710-3FDC6C7E4A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9335" y="857250"/>
                        <a:ext cx="3630707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72C6B38-6DC2-97A9-D7E3-3B64AAE4E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041" y="1606607"/>
            <a:ext cx="5273959" cy="371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8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89B4B9A-6B34-9C16-FEF2-5BF8E03043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03" t="65160" r="60804" b="16428"/>
          <a:stretch/>
        </p:blipFill>
        <p:spPr>
          <a:xfrm>
            <a:off x="689790" y="4226030"/>
            <a:ext cx="2586591" cy="126402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F6ADA08-6B3C-4B4C-F47E-14BE5E56A9DB}"/>
              </a:ext>
            </a:extLst>
          </p:cNvPr>
          <p:cNvSpPr txBox="1"/>
          <p:nvPr/>
        </p:nvSpPr>
        <p:spPr>
          <a:xfrm>
            <a:off x="3883068" y="1194113"/>
            <a:ext cx="4821661" cy="2366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400" b="1" dirty="0">
                <a:solidFill>
                  <a:srgbClr val="0A3640"/>
                </a:solidFill>
                <a:latin typeface="Trade Gothic Next Cond" panose="020B0506040303020004" pitchFamily="34" charset="0"/>
              </a:rPr>
              <a:t>Haben Sie Fragen oder möchten Sie mehr über diese Erkrankung erfahren?</a:t>
            </a:r>
          </a:p>
          <a:p>
            <a:pPr>
              <a:spcBef>
                <a:spcPts val="600"/>
              </a:spcBef>
            </a:pPr>
            <a:r>
              <a:rPr lang="de-DE" sz="2400" b="1" dirty="0">
                <a:solidFill>
                  <a:srgbClr val="0A3640"/>
                </a:solidFill>
                <a:latin typeface="Trade Gothic Next Cond" panose="020B0506040303020004" pitchFamily="34" charset="0"/>
              </a:rPr>
              <a:t>Möchten Sie Informationsmaterial bestellen?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de-DE" sz="2400" dirty="0">
                <a:solidFill>
                  <a:srgbClr val="0A3640"/>
                </a:solidFill>
                <a:latin typeface="Trade Gothic Next Cond" panose="020B0506040303020004" pitchFamily="34" charset="0"/>
              </a:rPr>
              <a:t>Nehmen Sie gerne Kontakt zu uns auf.</a:t>
            </a:r>
            <a:endParaRPr lang="en-US" sz="2400" dirty="0">
              <a:solidFill>
                <a:srgbClr val="0A3640"/>
              </a:solidFill>
              <a:latin typeface="Trade Gothic Next Cond" panose="020B05060403030200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B2F32DF-2C59-1912-0CE5-555B6E7332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44" t="14021" r="40619" b="5980"/>
          <a:stretch/>
        </p:blipFill>
        <p:spPr>
          <a:xfrm>
            <a:off x="3701254" y="4355059"/>
            <a:ext cx="1033622" cy="100596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5D14768-32F6-F8A2-16AF-9DFE9204E7CA}"/>
              </a:ext>
            </a:extLst>
          </p:cNvPr>
          <p:cNvSpPr txBox="1"/>
          <p:nvPr/>
        </p:nvSpPr>
        <p:spPr>
          <a:xfrm>
            <a:off x="4827324" y="4355059"/>
            <a:ext cx="387740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>
                <a:solidFill>
                  <a:srgbClr val="0A3640"/>
                </a:solidFill>
                <a:latin typeface="Trade Gothic Next Cond" panose="020B0506040303020004" pitchFamily="34" charset="0"/>
              </a:rPr>
              <a:t>Mail</a:t>
            </a:r>
            <a:r>
              <a:rPr lang="de-DE" sz="2400" dirty="0">
                <a:solidFill>
                  <a:srgbClr val="0A3640"/>
                </a:solidFill>
                <a:latin typeface="Trade Gothic Next Cond" panose="020B0506040303020004" pitchFamily="34" charset="0"/>
              </a:rPr>
              <a:t> non24@patient-plus.com</a:t>
            </a:r>
          </a:p>
          <a:p>
            <a:pPr>
              <a:spcBef>
                <a:spcPts val="600"/>
              </a:spcBef>
            </a:pPr>
            <a:r>
              <a:rPr lang="de-DE" sz="2400" b="1" dirty="0">
                <a:solidFill>
                  <a:srgbClr val="0A3640"/>
                </a:solidFill>
                <a:latin typeface="Trade Gothic Next Cond" panose="020B0506040303020004" pitchFamily="34" charset="0"/>
              </a:rPr>
              <a:t>Telefon</a:t>
            </a:r>
            <a:r>
              <a:rPr lang="de-DE" sz="2400" dirty="0">
                <a:solidFill>
                  <a:srgbClr val="0A3640"/>
                </a:solidFill>
                <a:latin typeface="Trade Gothic Next Cond" panose="020B0506040303020004" pitchFamily="34" charset="0"/>
              </a:rPr>
              <a:t> +49  800 24 32 100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3F2A232-FB63-39DE-7205-4953A4265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007" t="17261" r="57294" b="46177"/>
          <a:stretch/>
        </p:blipFill>
        <p:spPr>
          <a:xfrm>
            <a:off x="664131" y="1135610"/>
            <a:ext cx="2983018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8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31A1B46-8152-4659-AD75-E2BC018F8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6B69CFE-15B9-4824-8980-0B6A77423C46}"/>
              </a:ext>
            </a:extLst>
          </p:cNvPr>
          <p:cNvSpPr txBox="1"/>
          <p:nvPr/>
        </p:nvSpPr>
        <p:spPr>
          <a:xfrm>
            <a:off x="1619672" y="116632"/>
            <a:ext cx="66247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600" dirty="0"/>
              <a:t>Wanderausstellung des ASN</a:t>
            </a:r>
          </a:p>
        </p:txBody>
      </p:sp>
    </p:spTree>
    <p:extLst>
      <p:ext uri="{BB962C8B-B14F-4D97-AF65-F5344CB8AC3E}">
        <p14:creationId xmlns:p14="http://schemas.microsoft.com/office/powerpoint/2010/main" val="177256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B17B496-E687-CA0B-3D6D-334675501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3828"/>
            <a:ext cx="9144000" cy="404486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3B255ED-9E35-3510-8FF7-5355EB626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534" y="498089"/>
            <a:ext cx="4270933" cy="69325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F42AED5-3971-C114-5B51-08E543F9E695}"/>
              </a:ext>
            </a:extLst>
          </p:cNvPr>
          <p:cNvSpPr txBox="1"/>
          <p:nvPr/>
        </p:nvSpPr>
        <p:spPr>
          <a:xfrm>
            <a:off x="0" y="4996723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Corda-Bold" panose="02000803020000020004" pitchFamily="2" charset="77"/>
              </a:rPr>
              <a:t>Insomnie leitliniengerecht und digital behandeln mit </a:t>
            </a:r>
            <a:r>
              <a:rPr lang="de-DE" sz="3200" dirty="0" err="1">
                <a:solidFill>
                  <a:srgbClr val="047E6C"/>
                </a:solidFill>
                <a:latin typeface="Corda-Bold" panose="02000803020000020004" pitchFamily="2" charset="77"/>
              </a:rPr>
              <a:t>HelloBetter</a:t>
            </a:r>
            <a:r>
              <a:rPr lang="de-DE" sz="3200" dirty="0">
                <a:solidFill>
                  <a:srgbClr val="047E6C"/>
                </a:solidFill>
                <a:latin typeface="Corda-Bold" panose="02000803020000020004" pitchFamily="2" charset="77"/>
              </a:rPr>
              <a:t> Schlafen</a:t>
            </a:r>
          </a:p>
          <a:p>
            <a:r>
              <a:rPr lang="de-DE" sz="3200" dirty="0">
                <a:latin typeface="Corda-Bold" panose="02000803020000020004" pitchFamily="2" charset="77"/>
              </a:rPr>
              <a:t> </a:t>
            </a:r>
          </a:p>
        </p:txBody>
      </p:sp>
      <p:pic>
        <p:nvPicPr>
          <p:cNvPr id="13" name="Grafik 12" descr="Ein Bild, das Text, Software, Multimedia, Website enthält.&#10;&#10;Automatisch generierte Beschreibung">
            <a:extLst>
              <a:ext uri="{FF2B5EF4-FFF2-40B4-BE49-F238E27FC236}">
                <a16:creationId xmlns:a16="http://schemas.microsoft.com/office/drawing/2014/main" id="{891EBDF0-B7EC-A54C-C30A-CD4AB079C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221" y="1478938"/>
            <a:ext cx="4786311" cy="324365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43FF3B5-54AC-C757-963D-AB4D677F764E}"/>
              </a:ext>
            </a:extLst>
          </p:cNvPr>
          <p:cNvSpPr txBox="1"/>
          <p:nvPr/>
        </p:nvSpPr>
        <p:spPr>
          <a:xfrm>
            <a:off x="1" y="6175245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dirty="0">
                <a:solidFill>
                  <a:srgbClr val="222222"/>
                </a:solidFill>
                <a:latin typeface="TisaSansPro-Light" panose="020B0504020101010102" pitchFamily="34" charset="77"/>
              </a:rPr>
              <a:t>F</a:t>
            </a:r>
            <a:r>
              <a:rPr lang="de-DE" sz="2000" dirty="0">
                <a:solidFill>
                  <a:srgbClr val="222222"/>
                </a:solidFill>
                <a:effectLst/>
                <a:latin typeface="TisaSansPro-Light" panose="020B0504020101010102" pitchFamily="34" charset="77"/>
              </a:rPr>
              <a:t>ür weitere Informationen kommen Sie zu unserem Messestand</a:t>
            </a:r>
            <a:endParaRPr lang="de-DE" sz="2000" dirty="0">
              <a:latin typeface="TisaSansPro-Light" panose="020B0504020101010102" pitchFamily="34" charset="77"/>
            </a:endParaRPr>
          </a:p>
        </p:txBody>
      </p:sp>
      <p:pic>
        <p:nvPicPr>
          <p:cNvPr id="5" name="Grafik 4" descr="Ein Bild, das Design, Grafiken, Grafikdesign, Screenshot enthält.&#10;&#10;Automatisch generierte Beschreibung">
            <a:extLst>
              <a:ext uri="{FF2B5EF4-FFF2-40B4-BE49-F238E27FC236}">
                <a16:creationId xmlns:a16="http://schemas.microsoft.com/office/drawing/2014/main" id="{09B71BA2-33BF-C953-8984-4FF9A4C46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2261" y="3131261"/>
            <a:ext cx="1284409" cy="127620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8015ABC-E8E9-3A45-4A31-F8C2755D99A7}"/>
              </a:ext>
            </a:extLst>
          </p:cNvPr>
          <p:cNvSpPr txBox="1"/>
          <p:nvPr/>
        </p:nvSpPr>
        <p:spPr>
          <a:xfrm>
            <a:off x="3052465" y="2849323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222222"/>
                </a:solidFill>
                <a:latin typeface="TisaSansPro-Light" panose="020B0504020101010102" pitchFamily="34" charset="77"/>
              </a:rPr>
              <a:t>Jetzt scannen:</a:t>
            </a:r>
            <a:endParaRPr lang="de-DE" dirty="0">
              <a:latin typeface="TisaSansPro-Light" panose="020B050402010101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106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60CEC1-D8B8-4016-AFCC-26C952512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51" y="0"/>
            <a:ext cx="5726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5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18F036DD-1955-C142-C2FA-90D7378C94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" r="3133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52D1E8-35A5-42DA-876A-6F44FC32F6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715" y="2688089"/>
            <a:ext cx="4964346" cy="971472"/>
          </a:xfrm>
          <a:ln>
            <a:noFill/>
          </a:ln>
        </p:spPr>
        <p:txBody>
          <a:bodyPr/>
          <a:lstStyle/>
          <a:p>
            <a:r>
              <a:rPr lang="en-AU" sz="1800" dirty="0" err="1">
                <a:solidFill>
                  <a:srgbClr val="00549D"/>
                </a:solidFill>
              </a:rPr>
              <a:t>Weltweit</a:t>
            </a:r>
            <a:r>
              <a:rPr lang="en-AU" sz="1800" dirty="0">
                <a:solidFill>
                  <a:srgbClr val="00549D"/>
                </a:solidFill>
              </a:rPr>
              <a:t> </a:t>
            </a:r>
            <a:r>
              <a:rPr lang="en-AU" sz="1800" dirty="0" err="1">
                <a:solidFill>
                  <a:srgbClr val="00549D"/>
                </a:solidFill>
              </a:rPr>
              <a:t>führend</a:t>
            </a:r>
            <a:r>
              <a:rPr lang="en-AU" sz="1800" dirty="0">
                <a:solidFill>
                  <a:srgbClr val="00549D"/>
                </a:solidFill>
              </a:rPr>
              <a:t> in der </a:t>
            </a:r>
            <a:br>
              <a:rPr lang="en-AU" sz="1800" dirty="0">
                <a:solidFill>
                  <a:srgbClr val="00549D"/>
                </a:solidFill>
              </a:rPr>
            </a:br>
            <a:r>
              <a:rPr lang="en-AU" sz="1800" dirty="0" err="1">
                <a:solidFill>
                  <a:srgbClr val="00549D"/>
                </a:solidFill>
              </a:rPr>
              <a:t>Behandlung</a:t>
            </a:r>
            <a:r>
              <a:rPr lang="en-AU" sz="1800" dirty="0">
                <a:solidFill>
                  <a:srgbClr val="00549D"/>
                </a:solidFill>
              </a:rPr>
              <a:t> von </a:t>
            </a:r>
            <a:r>
              <a:rPr lang="en-AU" sz="1800" dirty="0" err="1">
                <a:solidFill>
                  <a:srgbClr val="00549D"/>
                </a:solidFill>
              </a:rPr>
              <a:t>Schlafapnoe</a:t>
            </a:r>
            <a:r>
              <a:rPr lang="en-AU" sz="1800" dirty="0">
                <a:solidFill>
                  <a:srgbClr val="00549D"/>
                </a:solidFill>
              </a:rPr>
              <a:t> </a:t>
            </a:r>
          </a:p>
          <a:p>
            <a:r>
              <a:rPr lang="en-AU" sz="1800" b="0" dirty="0" err="1">
                <a:solidFill>
                  <a:srgbClr val="00549D"/>
                </a:solidFill>
              </a:rPr>
              <a:t>mit</a:t>
            </a:r>
            <a:r>
              <a:rPr lang="en-AU" sz="1800" b="0" dirty="0">
                <a:solidFill>
                  <a:srgbClr val="00549D"/>
                </a:solidFill>
              </a:rPr>
              <a:t> </a:t>
            </a:r>
            <a:r>
              <a:rPr lang="en-AU" sz="1800" b="0" dirty="0" err="1">
                <a:solidFill>
                  <a:srgbClr val="00549D"/>
                </a:solidFill>
              </a:rPr>
              <a:t>Unterkiefer</a:t>
            </a:r>
            <a:r>
              <a:rPr lang="en-AU" sz="1800" b="0" dirty="0">
                <a:solidFill>
                  <a:srgbClr val="00549D"/>
                </a:solidFill>
              </a:rPr>
              <a:t>-</a:t>
            </a:r>
          </a:p>
          <a:p>
            <a:r>
              <a:rPr lang="en-AU" sz="1800" b="0" dirty="0" err="1">
                <a:solidFill>
                  <a:srgbClr val="00549D"/>
                </a:solidFill>
              </a:rPr>
              <a:t>protrusionsschienen</a:t>
            </a:r>
            <a:endParaRPr lang="en-AU" sz="1800" b="0" dirty="0">
              <a:solidFill>
                <a:srgbClr val="00549D"/>
              </a:solidFill>
            </a:endParaRPr>
          </a:p>
          <a:p>
            <a:endParaRPr lang="en-AU" sz="2100" dirty="0">
              <a:solidFill>
                <a:srgbClr val="00549D"/>
              </a:solidFill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5B25433-F9A4-E75E-2F57-1802568BEAB3}"/>
              </a:ext>
            </a:extLst>
          </p:cNvPr>
          <p:cNvSpPr txBox="1">
            <a:spLocks/>
          </p:cNvSpPr>
          <p:nvPr/>
        </p:nvSpPr>
        <p:spPr>
          <a:xfrm>
            <a:off x="451715" y="2770283"/>
            <a:ext cx="4964346" cy="97147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i="0" kern="1200" cap="none" spc="50" baseline="0">
                <a:solidFill>
                  <a:srgbClr val="3C3C3C"/>
                </a:solidFill>
                <a:latin typeface="Myriad Pro" panose="020B0503030403020204" pitchFamily="34" charset="0"/>
                <a:ea typeface="Roboto" panose="02000000000000000000" pitchFamily="2" charset="0"/>
                <a:cs typeface="Myriad Pro" panose="020B0503030403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1800" b="0" dirty="0">
              <a:solidFill>
                <a:srgbClr val="00549D"/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627D081-70BC-47FA-BBDC-E2A4CB6C061C}"/>
              </a:ext>
            </a:extLst>
          </p:cNvPr>
          <p:cNvSpPr txBox="1">
            <a:spLocks/>
          </p:cNvSpPr>
          <p:nvPr/>
        </p:nvSpPr>
        <p:spPr>
          <a:xfrm>
            <a:off x="451715" y="4548838"/>
            <a:ext cx="3012455" cy="97147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i="0" kern="1200" cap="none" spc="50" baseline="0">
                <a:solidFill>
                  <a:srgbClr val="3C3C3C"/>
                </a:solidFill>
                <a:latin typeface="Myriad Pro" panose="020B0503030403020204" pitchFamily="34" charset="0"/>
                <a:ea typeface="Roboto" panose="02000000000000000000" pitchFamily="2" charset="0"/>
                <a:cs typeface="Myriad Pro" panose="020B0503030403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200" dirty="0" err="1">
                <a:solidFill>
                  <a:srgbClr val="00549D"/>
                </a:solidFill>
              </a:rPr>
              <a:t>SomnoMed</a:t>
            </a:r>
            <a:r>
              <a:rPr lang="en-AU" sz="1200" dirty="0">
                <a:solidFill>
                  <a:srgbClr val="00549D"/>
                </a:solidFill>
              </a:rPr>
              <a:t> Germany GmbH</a:t>
            </a:r>
          </a:p>
          <a:p>
            <a:r>
              <a:rPr lang="en-AU" sz="1200" b="0" dirty="0" err="1">
                <a:solidFill>
                  <a:srgbClr val="00549D"/>
                </a:solidFill>
              </a:rPr>
              <a:t>Gassenwiese</a:t>
            </a:r>
            <a:r>
              <a:rPr lang="en-AU" sz="1200" b="0" dirty="0">
                <a:solidFill>
                  <a:srgbClr val="00549D"/>
                </a:solidFill>
              </a:rPr>
              <a:t> 53, 97225 </a:t>
            </a:r>
            <a:r>
              <a:rPr lang="en-AU" sz="1200" b="0" dirty="0" err="1">
                <a:solidFill>
                  <a:srgbClr val="00549D"/>
                </a:solidFill>
              </a:rPr>
              <a:t>Zellingen</a:t>
            </a:r>
            <a:br>
              <a:rPr lang="en-AU" sz="1200" b="0" dirty="0">
                <a:solidFill>
                  <a:srgbClr val="00549D"/>
                </a:solidFill>
              </a:rPr>
            </a:br>
            <a:r>
              <a:rPr lang="en-AU" sz="1200" b="0" dirty="0">
                <a:solidFill>
                  <a:srgbClr val="00549D"/>
                </a:solidFill>
              </a:rPr>
              <a:t>Tel. 09364 813 0 888</a:t>
            </a:r>
          </a:p>
          <a:p>
            <a:r>
              <a:rPr lang="en-AU" sz="1200" b="0" dirty="0">
                <a:solidFill>
                  <a:srgbClr val="00549D"/>
                </a:solidFill>
              </a:rPr>
              <a:t>kontakt@somnomed.com</a:t>
            </a:r>
          </a:p>
          <a:p>
            <a:endParaRPr lang="en-AU" sz="1200" b="0" dirty="0">
              <a:solidFill>
                <a:srgbClr val="00549D"/>
              </a:solidFill>
            </a:endParaRPr>
          </a:p>
          <a:p>
            <a:r>
              <a:rPr lang="en-AU" sz="1200" dirty="0">
                <a:solidFill>
                  <a:srgbClr val="00549D"/>
                </a:solidFill>
              </a:rPr>
              <a:t>www.somnomed.com/de </a:t>
            </a:r>
          </a:p>
          <a:p>
            <a:br>
              <a:rPr lang="en-AU" sz="1200" b="0" dirty="0">
                <a:solidFill>
                  <a:srgbClr val="00549D"/>
                </a:solidFill>
              </a:rPr>
            </a:br>
            <a:endParaRPr lang="en-AU" sz="1200" b="0" dirty="0">
              <a:solidFill>
                <a:srgbClr val="0054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1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ED718E-4787-423F-AFFB-2F807F04B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8D8F8F9-B3B6-42B1-AE05-ABC934D459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8640"/>
            <a:ext cx="4617443" cy="1201208"/>
          </a:xfrm>
          <a:prstGeom prst="rect">
            <a:avLst/>
          </a:prstGeom>
        </p:spPr>
      </p:pic>
      <p:pic>
        <p:nvPicPr>
          <p:cNvPr id="5" name="Grafik 4" descr="Ein Bild, das Text, Screenshot, Website, Webseite enthält.&#10;&#10;Automatisch generierte Beschreibung">
            <a:extLst>
              <a:ext uri="{FF2B5EF4-FFF2-40B4-BE49-F238E27FC236}">
                <a16:creationId xmlns:a16="http://schemas.microsoft.com/office/drawing/2014/main" id="{01BCDF6A-2E12-4BC0-9A74-9DAFF3E71C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 t="22222" r="49305" b="9444"/>
          <a:stretch/>
        </p:blipFill>
        <p:spPr>
          <a:xfrm>
            <a:off x="2699792" y="1484784"/>
            <a:ext cx="3277763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1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D192F09-2D0C-4FFC-A5CA-724AB58A9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3" y="5229200"/>
            <a:ext cx="8959553" cy="109088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6698FE8-5803-4970-B1C9-FFE6F46E1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2" y="188640"/>
            <a:ext cx="887585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2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EAB7E83-71BA-4A5C-896B-7641521762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t="21001" r="19883" b="38050"/>
          <a:stretch/>
        </p:blipFill>
        <p:spPr>
          <a:xfrm rot="4519799">
            <a:off x="4806799" y="2679662"/>
            <a:ext cx="4381205" cy="427167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AB0C521-C954-4BA8-B04F-CFCDCBA9E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50" y="134555"/>
            <a:ext cx="3113102" cy="182980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FC49CC6-198B-479D-AD5D-172E83FE6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265"/>
            <a:ext cx="4800600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5E13C45-5DA4-4500-ACD5-7A4430B69B6C}"/>
              </a:ext>
            </a:extLst>
          </p:cNvPr>
          <p:cNvSpPr/>
          <p:nvPr/>
        </p:nvSpPr>
        <p:spPr>
          <a:xfrm>
            <a:off x="168052" y="5589240"/>
            <a:ext cx="4403948" cy="92333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/>
              <a:t>Hörbuch und  barrierefreies PDF stehen zum Herunterladen und als CD zur Verfügung</a:t>
            </a:r>
          </a:p>
        </p:txBody>
      </p:sp>
    </p:spTree>
    <p:extLst>
      <p:ext uri="{BB962C8B-B14F-4D97-AF65-F5344CB8AC3E}">
        <p14:creationId xmlns:p14="http://schemas.microsoft.com/office/powerpoint/2010/main" val="30960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A229E8-DF66-459E-ADD1-A21BD1D2C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6025611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C9303BD-E7E5-4DA5-815A-63FCFBF3B5B5}"/>
              </a:ext>
            </a:extLst>
          </p:cNvPr>
          <p:cNvSpPr txBox="1"/>
          <p:nvPr/>
        </p:nvSpPr>
        <p:spPr>
          <a:xfrm>
            <a:off x="5436096" y="260648"/>
            <a:ext cx="3672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Barrierefreies Nachschlagewerk</a:t>
            </a:r>
          </a:p>
          <a:p>
            <a:endParaRPr lang="de-DE" sz="2800" dirty="0"/>
          </a:p>
          <a:p>
            <a:r>
              <a:rPr lang="de-DE" sz="2800" dirty="0"/>
              <a:t>Zu allen Abbildungen werden Erklärungen  eingeblendet</a:t>
            </a:r>
          </a:p>
        </p:txBody>
      </p:sp>
    </p:spTree>
    <p:extLst>
      <p:ext uri="{BB962C8B-B14F-4D97-AF65-F5344CB8AC3E}">
        <p14:creationId xmlns:p14="http://schemas.microsoft.com/office/powerpoint/2010/main" val="103496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4FF82A3-ECEC-4D94-BA74-D2EFD171D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" y="188640"/>
            <a:ext cx="4686052" cy="6858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910E796-202B-468D-9F60-9F8B0AC68DE5}"/>
              </a:ext>
            </a:extLst>
          </p:cNvPr>
          <p:cNvSpPr txBox="1"/>
          <p:nvPr/>
        </p:nvSpPr>
        <p:spPr>
          <a:xfrm>
            <a:off x="4932040" y="332656"/>
            <a:ext cx="3672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Barrierefreies Nachschlagewerk</a:t>
            </a:r>
          </a:p>
          <a:p>
            <a:endParaRPr lang="de-DE" sz="2800" dirty="0"/>
          </a:p>
          <a:p>
            <a:r>
              <a:rPr lang="de-DE" sz="2800" dirty="0"/>
              <a:t>Zu allen Abbildungen werden Erklärungen eingeblendet</a:t>
            </a:r>
          </a:p>
        </p:txBody>
      </p:sp>
    </p:spTree>
    <p:extLst>
      <p:ext uri="{BB962C8B-B14F-4D97-AF65-F5344CB8AC3E}">
        <p14:creationId xmlns:p14="http://schemas.microsoft.com/office/powerpoint/2010/main" val="90581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EE58DD8-C91D-454A-8CE2-D1FBF3D0B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6" y="260648"/>
            <a:ext cx="5929849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CA707E9-7058-4DEC-9209-0EE51CFF2F69}"/>
              </a:ext>
            </a:extLst>
          </p:cNvPr>
          <p:cNvSpPr txBox="1"/>
          <p:nvPr/>
        </p:nvSpPr>
        <p:spPr>
          <a:xfrm>
            <a:off x="4932040" y="0"/>
            <a:ext cx="3672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Barrierefreies Nachschlagewerk</a:t>
            </a:r>
          </a:p>
          <a:p>
            <a:endParaRPr lang="de-DE" sz="2800" dirty="0"/>
          </a:p>
          <a:p>
            <a:r>
              <a:rPr lang="de-DE" sz="2800" dirty="0"/>
              <a:t>Zu allen Abbildungen werden Erklärungen eingeblendet</a:t>
            </a:r>
          </a:p>
        </p:txBody>
      </p:sp>
    </p:spTree>
    <p:extLst>
      <p:ext uri="{BB962C8B-B14F-4D97-AF65-F5344CB8AC3E}">
        <p14:creationId xmlns:p14="http://schemas.microsoft.com/office/powerpoint/2010/main" val="108179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297FEDF-32DC-4B30-943C-DAAEEE47E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0" y="0"/>
            <a:ext cx="475769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8C5F424-5703-4493-97A7-E0EB18194C9F}"/>
              </a:ext>
            </a:extLst>
          </p:cNvPr>
          <p:cNvSpPr txBox="1"/>
          <p:nvPr/>
        </p:nvSpPr>
        <p:spPr>
          <a:xfrm>
            <a:off x="4860032" y="260648"/>
            <a:ext cx="3672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Barrierefreies Nachschlagewerk</a:t>
            </a:r>
          </a:p>
          <a:p>
            <a:endParaRPr lang="de-DE" sz="2800" dirty="0"/>
          </a:p>
          <a:p>
            <a:r>
              <a:rPr lang="de-DE" sz="2800" dirty="0"/>
              <a:t>Zu allen Abbildungen werden Erklärungen eingeblendet</a:t>
            </a:r>
          </a:p>
        </p:txBody>
      </p:sp>
    </p:spTree>
    <p:extLst>
      <p:ext uri="{BB962C8B-B14F-4D97-AF65-F5344CB8AC3E}">
        <p14:creationId xmlns:p14="http://schemas.microsoft.com/office/powerpoint/2010/main" val="78879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theme/theme1.xml><?xml version="1.0" encoding="utf-8"?>
<a:theme xmlns:a="http://schemas.openxmlformats.org/drawingml/2006/main" name="Design1">
  <a:themeElements>
    <a:clrScheme name="Benutzerdefiniert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D9E35B"/>
      </a:accent6>
      <a:hlink>
        <a:srgbClr val="0000FF"/>
      </a:hlink>
      <a:folHlink>
        <a:srgbClr val="800080"/>
      </a:folHlink>
    </a:clrScheme>
    <a:fontScheme name="Übergäng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Übergäng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Übergäng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bergäng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bergäng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Übergäng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bergäng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bergäng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683</Words>
  <Application>Microsoft Office PowerPoint</Application>
  <PresentationFormat>Bildschirmpräsentation (4:3)</PresentationFormat>
  <Paragraphs>124</Paragraphs>
  <Slides>38</Slides>
  <Notes>9</Notes>
  <HiddenSlides>0</HiddenSlides>
  <MMClips>3</MMClips>
  <ScaleCrop>false</ScaleCrop>
  <HeadingPairs>
    <vt:vector size="10" baseType="variant">
      <vt:variant>
        <vt:lpstr>Verwendete Schriftarten</vt:lpstr>
      </vt:variant>
      <vt:variant>
        <vt:i4>17</vt:i4>
      </vt:variant>
      <vt:variant>
        <vt:lpstr>Design</vt:lpstr>
      </vt:variant>
      <vt:variant>
        <vt:i4>5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38</vt:i4>
      </vt:variant>
      <vt:variant>
        <vt:lpstr>Zielgruppenorientierte Präsentationen</vt:lpstr>
      </vt:variant>
      <vt:variant>
        <vt:i4>1</vt:i4>
      </vt:variant>
    </vt:vector>
  </HeadingPairs>
  <TitlesOfParts>
    <vt:vector size="62" baseType="lpstr">
      <vt:lpstr>Arial</vt:lpstr>
      <vt:lpstr>Arial-BoldMT</vt:lpstr>
      <vt:lpstr>ArialMT</vt:lpstr>
      <vt:lpstr>Avenir Roman</vt:lpstr>
      <vt:lpstr>Calibri</vt:lpstr>
      <vt:lpstr>Calibri Light</vt:lpstr>
      <vt:lpstr>Corda-Bold</vt:lpstr>
      <vt:lpstr>Linotype Univers 230 Thin</vt:lpstr>
      <vt:lpstr>Myriad Pro</vt:lpstr>
      <vt:lpstr>Roboto</vt:lpstr>
      <vt:lpstr>Tahoma</vt:lpstr>
      <vt:lpstr>Times New Roman</vt:lpstr>
      <vt:lpstr>TimesNewRomanPS-BoldMT</vt:lpstr>
      <vt:lpstr>TisaSansPro-Light</vt:lpstr>
      <vt:lpstr>Trade Gothic Next Cond</vt:lpstr>
      <vt:lpstr>Univers 65</vt:lpstr>
      <vt:lpstr>Wingdings</vt:lpstr>
      <vt:lpstr>Design1</vt:lpstr>
      <vt:lpstr>3_Benutzerdefiniertes Design</vt:lpstr>
      <vt:lpstr>2_Benutzerdefiniertes Design</vt:lpstr>
      <vt:lpstr>1_Benutzerdefiniertes Design</vt:lpstr>
      <vt:lpstr>Benutzerdefiniertes Design</vt:lpstr>
      <vt:lpstr>Acrobat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Kongress 2019 in WHV</vt:lpstr>
      <vt:lpstr>PowerPoint-Präsentation</vt:lpstr>
      <vt:lpstr>PowerPoint-Präsentation</vt:lpstr>
      <vt:lpstr>PowerPoint-Präsentation</vt:lpstr>
      <vt:lpstr>Inklusion in der Schlafmedizin noch nicht angekommen!</vt:lpstr>
      <vt:lpstr>PowerPoint-Präsentation</vt:lpstr>
      <vt:lpstr>Kongress 2019 in WHV</vt:lpstr>
      <vt:lpstr>PowerPoint-Präsentation</vt:lpstr>
      <vt:lpstr>PowerPoint-Präsentation</vt:lpstr>
      <vt:lpstr>Das Genio®-System: Eine neuartige und einzigartige Lösung  zur Behandlung der obstruktiven Schlafapnoe</vt:lpstr>
      <vt:lpstr>Patientenkongress 2019</vt:lpstr>
      <vt:lpstr>PowerPoint-Präsentation</vt:lpstr>
      <vt:lpstr>Wir stehen für Qualität in der Versorgung:</vt:lpstr>
      <vt:lpstr>Inspire - Hypoglossusnerv Stimulation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Zielgruppenpräsentation DGSM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DGSM 2012</dc:title>
  <dc:creator>Reinhard Wagner</dc:creator>
  <dc:description>asn</dc:description>
  <cp:lastModifiedBy>Arno</cp:lastModifiedBy>
  <cp:revision>1714</cp:revision>
  <cp:lastPrinted>1601-01-01T00:00:00Z</cp:lastPrinted>
  <dcterms:created xsi:type="dcterms:W3CDTF">2004-07-11T10:42:59Z</dcterms:created>
  <dcterms:modified xsi:type="dcterms:W3CDTF">2023-09-14T11:33:20Z</dcterms:modified>
</cp:coreProperties>
</file>